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2"/>
  </p:notesMasterIdLst>
  <p:sldIdLst>
    <p:sldId id="258" r:id="rId6"/>
    <p:sldId id="261" r:id="rId7"/>
    <p:sldId id="262" r:id="rId8"/>
    <p:sldId id="266" r:id="rId9"/>
    <p:sldId id="259" r:id="rId10"/>
    <p:sldId id="260" r:id="rId11"/>
    <p:sldId id="263" r:id="rId12"/>
    <p:sldId id="273" r:id="rId13"/>
    <p:sldId id="264" r:id="rId14"/>
    <p:sldId id="274" r:id="rId15"/>
    <p:sldId id="265" r:id="rId16"/>
    <p:sldId id="272" r:id="rId17"/>
    <p:sldId id="267" r:id="rId18"/>
    <p:sldId id="268" r:id="rId19"/>
    <p:sldId id="269" r:id="rId20"/>
    <p:sldId id="270" r:id="rId21"/>
  </p:sldIdLst>
  <p:sldSz cx="12192000" cy="6858000"/>
  <p:notesSz cx="9926638" cy="67976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29B339-F9A5-45D8-B190-D71CAAE01FF7}" v="449" dt="2021-03-18T10:32:17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cdf420d-3d1b-463e-9173-44ff0cd1b36a" providerId="ADAL" clId="{7929B339-F9A5-45D8-B190-D71CAAE01FF7}"/>
    <pc:docChg chg="undo custSel addSld delSld modSld sldOrd modNotesMaster">
      <pc:chgData name="Pascalle Cup" userId="acdf420d-3d1b-463e-9173-44ff0cd1b36a" providerId="ADAL" clId="{7929B339-F9A5-45D8-B190-D71CAAE01FF7}" dt="2021-03-18T10:32:17.981" v="2932" actId="1076"/>
      <pc:docMkLst>
        <pc:docMk/>
      </pc:docMkLst>
      <pc:sldChg chg="modSp mod">
        <pc:chgData name="Pascalle Cup" userId="acdf420d-3d1b-463e-9173-44ff0cd1b36a" providerId="ADAL" clId="{7929B339-F9A5-45D8-B190-D71CAAE01FF7}" dt="2021-03-18T10:23:18.232" v="2739" actId="207"/>
        <pc:sldMkLst>
          <pc:docMk/>
          <pc:sldMk cId="4280198644" sldId="261"/>
        </pc:sldMkLst>
        <pc:spChg chg="mod">
          <ac:chgData name="Pascalle Cup" userId="acdf420d-3d1b-463e-9173-44ff0cd1b36a" providerId="ADAL" clId="{7929B339-F9A5-45D8-B190-D71CAAE01FF7}" dt="2021-03-18T09:35:07.942" v="6" actId="113"/>
          <ac:spMkLst>
            <pc:docMk/>
            <pc:sldMk cId="4280198644" sldId="261"/>
            <ac:spMk id="14" creationId="{014C24C3-4753-4810-B15D-8635786C3B71}"/>
          </ac:spMkLst>
        </pc:spChg>
        <pc:graphicFrameChg chg="modGraphic">
          <ac:chgData name="Pascalle Cup" userId="acdf420d-3d1b-463e-9173-44ff0cd1b36a" providerId="ADAL" clId="{7929B339-F9A5-45D8-B190-D71CAAE01FF7}" dt="2021-03-18T10:23:18.232" v="2739" actId="207"/>
          <ac:graphicFrameMkLst>
            <pc:docMk/>
            <pc:sldMk cId="4280198644" sldId="261"/>
            <ac:graphicFrameMk id="13" creationId="{BBD81BF5-9E86-4852-B783-21B8761DB99C}"/>
          </ac:graphicFrameMkLst>
        </pc:graphicFrameChg>
      </pc:sldChg>
      <pc:sldChg chg="modSp mod">
        <pc:chgData name="Pascalle Cup" userId="acdf420d-3d1b-463e-9173-44ff0cd1b36a" providerId="ADAL" clId="{7929B339-F9A5-45D8-B190-D71CAAE01FF7}" dt="2021-03-18T09:35:15.608" v="7" actId="1076"/>
        <pc:sldMkLst>
          <pc:docMk/>
          <pc:sldMk cId="3009048202" sldId="262"/>
        </pc:sldMkLst>
        <pc:spChg chg="mod">
          <ac:chgData name="Pascalle Cup" userId="acdf420d-3d1b-463e-9173-44ff0cd1b36a" providerId="ADAL" clId="{7929B339-F9A5-45D8-B190-D71CAAE01FF7}" dt="2021-03-18T09:35:15.608" v="7" actId="1076"/>
          <ac:spMkLst>
            <pc:docMk/>
            <pc:sldMk cId="3009048202" sldId="262"/>
            <ac:spMk id="7" creationId="{8B437F3E-7012-4DEA-B734-27B09921EB4F}"/>
          </ac:spMkLst>
        </pc:spChg>
      </pc:sldChg>
      <pc:sldChg chg="addSp modSp mod modAnim">
        <pc:chgData name="Pascalle Cup" userId="acdf420d-3d1b-463e-9173-44ff0cd1b36a" providerId="ADAL" clId="{7929B339-F9A5-45D8-B190-D71CAAE01FF7}" dt="2021-03-18T09:43:00.627" v="603" actId="20577"/>
        <pc:sldMkLst>
          <pc:docMk/>
          <pc:sldMk cId="2852902556" sldId="263"/>
        </pc:sldMkLst>
        <pc:spChg chg="add mod">
          <ac:chgData name="Pascalle Cup" userId="acdf420d-3d1b-463e-9173-44ff0cd1b36a" providerId="ADAL" clId="{7929B339-F9A5-45D8-B190-D71CAAE01FF7}" dt="2021-03-18T09:41:08.394" v="488" actId="1076"/>
          <ac:spMkLst>
            <pc:docMk/>
            <pc:sldMk cId="2852902556" sldId="263"/>
            <ac:spMk id="2" creationId="{C9C33EC9-B3F5-4EA3-AAC3-BF5FD952FCE8}"/>
          </ac:spMkLst>
        </pc:spChg>
        <pc:spChg chg="add mod">
          <ac:chgData name="Pascalle Cup" userId="acdf420d-3d1b-463e-9173-44ff0cd1b36a" providerId="ADAL" clId="{7929B339-F9A5-45D8-B190-D71CAAE01FF7}" dt="2021-03-18T09:43:00.627" v="603" actId="20577"/>
          <ac:spMkLst>
            <pc:docMk/>
            <pc:sldMk cId="2852902556" sldId="263"/>
            <ac:spMk id="3" creationId="{C40279E0-A617-417A-8A3A-AF2F9B8808AD}"/>
          </ac:spMkLst>
        </pc:spChg>
        <pc:picChg chg="add mod">
          <ac:chgData name="Pascalle Cup" userId="acdf420d-3d1b-463e-9173-44ff0cd1b36a" providerId="ADAL" clId="{7929B339-F9A5-45D8-B190-D71CAAE01FF7}" dt="2021-03-18T09:42:15.688" v="491" actId="1076"/>
          <ac:picMkLst>
            <pc:docMk/>
            <pc:sldMk cId="2852902556" sldId="263"/>
            <ac:picMk id="4098" creationId="{2B926473-9090-4D52-8220-6A039C1E3487}"/>
          </ac:picMkLst>
        </pc:picChg>
      </pc:sldChg>
      <pc:sldChg chg="addSp modSp mod">
        <pc:chgData name="Pascalle Cup" userId="acdf420d-3d1b-463e-9173-44ff0cd1b36a" providerId="ADAL" clId="{7929B339-F9A5-45D8-B190-D71CAAE01FF7}" dt="2021-03-18T10:00:25.009" v="1864" actId="1076"/>
        <pc:sldMkLst>
          <pc:docMk/>
          <pc:sldMk cId="259040575" sldId="264"/>
        </pc:sldMkLst>
        <pc:spChg chg="add mod">
          <ac:chgData name="Pascalle Cup" userId="acdf420d-3d1b-463e-9173-44ff0cd1b36a" providerId="ADAL" clId="{7929B339-F9A5-45D8-B190-D71CAAE01FF7}" dt="2021-03-18T09:43:44.155" v="722" actId="207"/>
          <ac:spMkLst>
            <pc:docMk/>
            <pc:sldMk cId="259040575" sldId="264"/>
            <ac:spMk id="2" creationId="{8AB98E87-A203-4A32-BEAE-E914FBC98DA3}"/>
          </ac:spMkLst>
        </pc:spChg>
        <pc:spChg chg="add mod">
          <ac:chgData name="Pascalle Cup" userId="acdf420d-3d1b-463e-9173-44ff0cd1b36a" providerId="ADAL" clId="{7929B339-F9A5-45D8-B190-D71CAAE01FF7}" dt="2021-03-18T09:46:10.341" v="906" actId="14100"/>
          <ac:spMkLst>
            <pc:docMk/>
            <pc:sldMk cId="259040575" sldId="264"/>
            <ac:spMk id="3" creationId="{324F7776-7184-4A99-8BDD-818157434577}"/>
          </ac:spMkLst>
        </pc:spChg>
        <pc:picChg chg="add mod">
          <ac:chgData name="Pascalle Cup" userId="acdf420d-3d1b-463e-9173-44ff0cd1b36a" providerId="ADAL" clId="{7929B339-F9A5-45D8-B190-D71CAAE01FF7}" dt="2021-03-18T10:00:25.009" v="1864" actId="1076"/>
          <ac:picMkLst>
            <pc:docMk/>
            <pc:sldMk cId="259040575" sldId="264"/>
            <ac:picMk id="5122" creationId="{1A6563DA-D56B-4916-BDB7-2657B36BE3DE}"/>
          </ac:picMkLst>
        </pc:picChg>
      </pc:sldChg>
      <pc:sldChg chg="addSp modSp mod modAnim">
        <pc:chgData name="Pascalle Cup" userId="acdf420d-3d1b-463e-9173-44ff0cd1b36a" providerId="ADAL" clId="{7929B339-F9A5-45D8-B190-D71CAAE01FF7}" dt="2021-03-18T10:06:36.999" v="2294"/>
        <pc:sldMkLst>
          <pc:docMk/>
          <pc:sldMk cId="2313076198" sldId="265"/>
        </pc:sldMkLst>
        <pc:spChg chg="add mod">
          <ac:chgData name="Pascalle Cup" userId="acdf420d-3d1b-463e-9173-44ff0cd1b36a" providerId="ADAL" clId="{7929B339-F9A5-45D8-B190-D71CAAE01FF7}" dt="2021-03-18T09:59:02.713" v="1851" actId="1076"/>
          <ac:spMkLst>
            <pc:docMk/>
            <pc:sldMk cId="2313076198" sldId="265"/>
            <ac:spMk id="3" creationId="{36182C2F-C2A0-4FFC-9224-664BE7AB8993}"/>
          </ac:spMkLst>
        </pc:spChg>
        <pc:spChg chg="add mod">
          <ac:chgData name="Pascalle Cup" userId="acdf420d-3d1b-463e-9173-44ff0cd1b36a" providerId="ADAL" clId="{7929B339-F9A5-45D8-B190-D71CAAE01FF7}" dt="2021-03-18T09:59:04.900" v="1852" actId="1076"/>
          <ac:spMkLst>
            <pc:docMk/>
            <pc:sldMk cId="2313076198" sldId="265"/>
            <ac:spMk id="4" creationId="{9A5E447A-3689-4014-9274-7174E4385B29}"/>
          </ac:spMkLst>
        </pc:spChg>
        <pc:spChg chg="add mod">
          <ac:chgData name="Pascalle Cup" userId="acdf420d-3d1b-463e-9173-44ff0cd1b36a" providerId="ADAL" clId="{7929B339-F9A5-45D8-B190-D71CAAE01FF7}" dt="2021-03-18T10:02:18.145" v="2054" actId="14100"/>
          <ac:spMkLst>
            <pc:docMk/>
            <pc:sldMk cId="2313076198" sldId="265"/>
            <ac:spMk id="7" creationId="{18BA4C75-EF9C-43A5-A5D0-35004F774147}"/>
          </ac:spMkLst>
        </pc:spChg>
        <pc:picChg chg="add mod">
          <ac:chgData name="Pascalle Cup" userId="acdf420d-3d1b-463e-9173-44ff0cd1b36a" providerId="ADAL" clId="{7929B339-F9A5-45D8-B190-D71CAAE01FF7}" dt="2021-03-18T10:00:03.858" v="1862" actId="1076"/>
          <ac:picMkLst>
            <pc:docMk/>
            <pc:sldMk cId="2313076198" sldId="265"/>
            <ac:picMk id="5" creationId="{73B68685-BCD2-47E5-8778-525D8D812260}"/>
          </ac:picMkLst>
        </pc:picChg>
        <pc:picChg chg="add mod">
          <ac:chgData name="Pascalle Cup" userId="acdf420d-3d1b-463e-9173-44ff0cd1b36a" providerId="ADAL" clId="{7929B339-F9A5-45D8-B190-D71CAAE01FF7}" dt="2021-03-18T10:00:02.025" v="1861" actId="1076"/>
          <ac:picMkLst>
            <pc:docMk/>
            <pc:sldMk cId="2313076198" sldId="265"/>
            <ac:picMk id="6" creationId="{D31CAC85-A115-4D46-AA03-2E420078B65A}"/>
          </ac:picMkLst>
        </pc:picChg>
        <pc:picChg chg="add mod">
          <ac:chgData name="Pascalle Cup" userId="acdf420d-3d1b-463e-9173-44ff0cd1b36a" providerId="ADAL" clId="{7929B339-F9A5-45D8-B190-D71CAAE01FF7}" dt="2021-03-18T09:59:59.009" v="1859" actId="1076"/>
          <ac:picMkLst>
            <pc:docMk/>
            <pc:sldMk cId="2313076198" sldId="265"/>
            <ac:picMk id="6146" creationId="{D4BD7CCA-425B-4FD9-B1B2-A24CD3491C40}"/>
          </ac:picMkLst>
        </pc:picChg>
      </pc:sldChg>
      <pc:sldChg chg="addSp delSp modSp mod ord modAnim">
        <pc:chgData name="Pascalle Cup" userId="acdf420d-3d1b-463e-9173-44ff0cd1b36a" providerId="ADAL" clId="{7929B339-F9A5-45D8-B190-D71CAAE01FF7}" dt="2021-03-18T09:40:24.428" v="471" actId="33987"/>
        <pc:sldMkLst>
          <pc:docMk/>
          <pc:sldMk cId="4273145943" sldId="266"/>
        </pc:sldMkLst>
        <pc:spChg chg="add mod">
          <ac:chgData name="Pascalle Cup" userId="acdf420d-3d1b-463e-9173-44ff0cd1b36a" providerId="ADAL" clId="{7929B339-F9A5-45D8-B190-D71CAAE01FF7}" dt="2021-03-18T09:37:39.823" v="92" actId="113"/>
          <ac:spMkLst>
            <pc:docMk/>
            <pc:sldMk cId="4273145943" sldId="266"/>
            <ac:spMk id="4" creationId="{ECCFB67B-C89C-4684-AB8E-BEF452F3B200}"/>
          </ac:spMkLst>
        </pc:spChg>
        <pc:spChg chg="add mod">
          <ac:chgData name="Pascalle Cup" userId="acdf420d-3d1b-463e-9173-44ff0cd1b36a" providerId="ADAL" clId="{7929B339-F9A5-45D8-B190-D71CAAE01FF7}" dt="2021-03-18T09:39:24.840" v="436" actId="20577"/>
          <ac:spMkLst>
            <pc:docMk/>
            <pc:sldMk cId="4273145943" sldId="266"/>
            <ac:spMk id="5" creationId="{D24F6C62-0AA8-4778-A60E-D5B6FCD6D7D2}"/>
          </ac:spMkLst>
        </pc:spChg>
        <pc:spChg chg="add del mod">
          <ac:chgData name="Pascalle Cup" userId="acdf420d-3d1b-463e-9173-44ff0cd1b36a" providerId="ADAL" clId="{7929B339-F9A5-45D8-B190-D71CAAE01FF7}" dt="2021-03-18T09:40:24.428" v="471" actId="33987"/>
          <ac:spMkLst>
            <pc:docMk/>
            <pc:sldMk cId="4273145943" sldId="266"/>
            <ac:spMk id="6" creationId="{1531FCA1-BF93-409A-B89A-88E2B64FBEE7}"/>
          </ac:spMkLst>
        </pc:spChg>
        <pc:picChg chg="add mod modCrop">
          <ac:chgData name="Pascalle Cup" userId="acdf420d-3d1b-463e-9173-44ff0cd1b36a" providerId="ADAL" clId="{7929B339-F9A5-45D8-B190-D71CAAE01FF7}" dt="2021-03-18T09:40:08.858" v="443" actId="1076"/>
          <ac:picMkLst>
            <pc:docMk/>
            <pc:sldMk cId="4273145943" sldId="266"/>
            <ac:picMk id="3" creationId="{AFF3FBB8-050F-4F78-A374-A3D129CE3188}"/>
          </ac:picMkLst>
        </pc:picChg>
      </pc:sldChg>
      <pc:sldChg chg="addSp modSp mod modAnim">
        <pc:chgData name="Pascalle Cup" userId="acdf420d-3d1b-463e-9173-44ff0cd1b36a" providerId="ADAL" clId="{7929B339-F9A5-45D8-B190-D71CAAE01FF7}" dt="2021-03-18T10:16:13.181" v="2400" actId="20577"/>
        <pc:sldMkLst>
          <pc:docMk/>
          <pc:sldMk cId="1119628110" sldId="267"/>
        </pc:sldMkLst>
        <pc:spChg chg="add mod">
          <ac:chgData name="Pascalle Cup" userId="acdf420d-3d1b-463e-9173-44ff0cd1b36a" providerId="ADAL" clId="{7929B339-F9A5-45D8-B190-D71CAAE01FF7}" dt="2021-03-18T09:48:05.443" v="1184" actId="14100"/>
          <ac:spMkLst>
            <pc:docMk/>
            <pc:sldMk cId="1119628110" sldId="267"/>
            <ac:spMk id="3" creationId="{DFFB5FAC-1E2E-4EE0-9462-986BF6E7428B}"/>
          </ac:spMkLst>
        </pc:spChg>
        <pc:spChg chg="add mod">
          <ac:chgData name="Pascalle Cup" userId="acdf420d-3d1b-463e-9173-44ff0cd1b36a" providerId="ADAL" clId="{7929B339-F9A5-45D8-B190-D71CAAE01FF7}" dt="2021-03-18T10:16:13.181" v="2400" actId="20577"/>
          <ac:spMkLst>
            <pc:docMk/>
            <pc:sldMk cId="1119628110" sldId="267"/>
            <ac:spMk id="4" creationId="{145001F9-601E-4594-815A-60F05EEBF2F0}"/>
          </ac:spMkLst>
        </pc:spChg>
        <pc:spChg chg="add mod">
          <ac:chgData name="Pascalle Cup" userId="acdf420d-3d1b-463e-9173-44ff0cd1b36a" providerId="ADAL" clId="{7929B339-F9A5-45D8-B190-D71CAAE01FF7}" dt="2021-03-18T10:05:14.997" v="2200" actId="1076"/>
          <ac:spMkLst>
            <pc:docMk/>
            <pc:sldMk cId="1119628110" sldId="267"/>
            <ac:spMk id="5" creationId="{A743203A-0FA3-4A3D-A21A-EC3F401EA742}"/>
          </ac:spMkLst>
        </pc:spChg>
      </pc:sldChg>
      <pc:sldChg chg="addSp delSp modSp mod modAnim">
        <pc:chgData name="Pascalle Cup" userId="acdf420d-3d1b-463e-9173-44ff0cd1b36a" providerId="ADAL" clId="{7929B339-F9A5-45D8-B190-D71CAAE01FF7}" dt="2021-03-18T10:06:03.014" v="2290" actId="14100"/>
        <pc:sldMkLst>
          <pc:docMk/>
          <pc:sldMk cId="2537145297" sldId="268"/>
        </pc:sldMkLst>
        <pc:spChg chg="add mod">
          <ac:chgData name="Pascalle Cup" userId="acdf420d-3d1b-463e-9173-44ff0cd1b36a" providerId="ADAL" clId="{7929B339-F9A5-45D8-B190-D71CAAE01FF7}" dt="2021-03-18T09:51:46.594" v="1836" actId="1076"/>
          <ac:spMkLst>
            <pc:docMk/>
            <pc:sldMk cId="2537145297" sldId="268"/>
            <ac:spMk id="3" creationId="{55EDAE76-4366-4014-8692-CC774DC03B86}"/>
          </ac:spMkLst>
        </pc:spChg>
        <pc:spChg chg="add mod">
          <ac:chgData name="Pascalle Cup" userId="acdf420d-3d1b-463e-9173-44ff0cd1b36a" providerId="ADAL" clId="{7929B339-F9A5-45D8-B190-D71CAAE01FF7}" dt="2021-03-18T09:51:48.914" v="1837" actId="1076"/>
          <ac:spMkLst>
            <pc:docMk/>
            <pc:sldMk cId="2537145297" sldId="268"/>
            <ac:spMk id="4" creationId="{10CE8275-6925-4D8A-96DD-13A91D99FDF2}"/>
          </ac:spMkLst>
        </pc:spChg>
        <pc:spChg chg="del">
          <ac:chgData name="Pascalle Cup" userId="acdf420d-3d1b-463e-9173-44ff0cd1b36a" providerId="ADAL" clId="{7929B339-F9A5-45D8-B190-D71CAAE01FF7}" dt="2021-03-18T09:51:56.831" v="1838"/>
          <ac:spMkLst>
            <pc:docMk/>
            <pc:sldMk cId="2537145297" sldId="268"/>
            <ac:spMk id="5" creationId="{E3D14120-50DC-4E5A-B97A-454A05DFC145}"/>
          </ac:spMkLst>
        </pc:spChg>
        <pc:spChg chg="add mod">
          <ac:chgData name="Pascalle Cup" userId="acdf420d-3d1b-463e-9173-44ff0cd1b36a" providerId="ADAL" clId="{7929B339-F9A5-45D8-B190-D71CAAE01FF7}" dt="2021-03-18T10:06:03.014" v="2290" actId="14100"/>
          <ac:spMkLst>
            <pc:docMk/>
            <pc:sldMk cId="2537145297" sldId="268"/>
            <ac:spMk id="6" creationId="{2FD59595-259E-4CE8-81E0-686B070FBF0E}"/>
          </ac:spMkLst>
        </pc:spChg>
      </pc:sldChg>
      <pc:sldChg chg="addSp delSp modSp mod modAnim">
        <pc:chgData name="Pascalle Cup" userId="acdf420d-3d1b-463e-9173-44ff0cd1b36a" providerId="ADAL" clId="{7929B339-F9A5-45D8-B190-D71CAAE01FF7}" dt="2021-03-18T10:27:07.121" v="2868" actId="6549"/>
        <pc:sldMkLst>
          <pc:docMk/>
          <pc:sldMk cId="2429724220" sldId="269"/>
        </pc:sldMkLst>
        <pc:spChg chg="del">
          <ac:chgData name="Pascalle Cup" userId="acdf420d-3d1b-463e-9173-44ff0cd1b36a" providerId="ADAL" clId="{7929B339-F9A5-45D8-B190-D71CAAE01FF7}" dt="2021-03-18T09:52:13.201" v="1840" actId="478"/>
          <ac:spMkLst>
            <pc:docMk/>
            <pc:sldMk cId="2429724220" sldId="269"/>
            <ac:spMk id="3" creationId="{55EDAE76-4366-4014-8692-CC774DC03B86}"/>
          </ac:spMkLst>
        </pc:spChg>
        <pc:spChg chg="del">
          <ac:chgData name="Pascalle Cup" userId="acdf420d-3d1b-463e-9173-44ff0cd1b36a" providerId="ADAL" clId="{7929B339-F9A5-45D8-B190-D71CAAE01FF7}" dt="2021-03-18T09:52:11.975" v="1839" actId="478"/>
          <ac:spMkLst>
            <pc:docMk/>
            <pc:sldMk cId="2429724220" sldId="269"/>
            <ac:spMk id="4" creationId="{10CE8275-6925-4D8A-96DD-13A91D99FDF2}"/>
          </ac:spMkLst>
        </pc:spChg>
        <pc:spChg chg="add mod">
          <ac:chgData name="Pascalle Cup" userId="acdf420d-3d1b-463e-9173-44ff0cd1b36a" providerId="ADAL" clId="{7929B339-F9A5-45D8-B190-D71CAAE01FF7}" dt="2021-03-18T10:21:29.434" v="2556" actId="20577"/>
          <ac:spMkLst>
            <pc:docMk/>
            <pc:sldMk cId="2429724220" sldId="269"/>
            <ac:spMk id="5" creationId="{70EB75F8-DD93-4B0B-9361-5A1D8EFC4F46}"/>
          </ac:spMkLst>
        </pc:spChg>
        <pc:spChg chg="add mod">
          <ac:chgData name="Pascalle Cup" userId="acdf420d-3d1b-463e-9173-44ff0cd1b36a" providerId="ADAL" clId="{7929B339-F9A5-45D8-B190-D71CAAE01FF7}" dt="2021-03-18T10:21:43.335" v="2557" actId="1076"/>
          <ac:spMkLst>
            <pc:docMk/>
            <pc:sldMk cId="2429724220" sldId="269"/>
            <ac:spMk id="6" creationId="{96422583-EBA6-44A0-B8AB-743750409C84}"/>
          </ac:spMkLst>
        </pc:spChg>
        <pc:spChg chg="add mod">
          <ac:chgData name="Pascalle Cup" userId="acdf420d-3d1b-463e-9173-44ff0cd1b36a" providerId="ADAL" clId="{7929B339-F9A5-45D8-B190-D71CAAE01FF7}" dt="2021-03-18T10:27:07.121" v="2868" actId="6549"/>
          <ac:spMkLst>
            <pc:docMk/>
            <pc:sldMk cId="2429724220" sldId="269"/>
            <ac:spMk id="7" creationId="{13D28691-BBB3-48CB-A492-71E523F94A48}"/>
          </ac:spMkLst>
        </pc:spChg>
      </pc:sldChg>
      <pc:sldChg chg="addSp delSp modSp mod">
        <pc:chgData name="Pascalle Cup" userId="acdf420d-3d1b-463e-9173-44ff0cd1b36a" providerId="ADAL" clId="{7929B339-F9A5-45D8-B190-D71CAAE01FF7}" dt="2021-03-18T10:29:15.493" v="2897" actId="1076"/>
        <pc:sldMkLst>
          <pc:docMk/>
          <pc:sldMk cId="3956853607" sldId="270"/>
        </pc:sldMkLst>
        <pc:spChg chg="add mod">
          <ac:chgData name="Pascalle Cup" userId="acdf420d-3d1b-463e-9173-44ff0cd1b36a" providerId="ADAL" clId="{7929B339-F9A5-45D8-B190-D71CAAE01FF7}" dt="2021-03-18T10:29:15.493" v="2897" actId="1076"/>
          <ac:spMkLst>
            <pc:docMk/>
            <pc:sldMk cId="3956853607" sldId="270"/>
            <ac:spMk id="2" creationId="{246B824F-96A9-424F-A822-EA69D9161CF9}"/>
          </ac:spMkLst>
        </pc:spChg>
        <pc:spChg chg="del">
          <ac:chgData name="Pascalle Cup" userId="acdf420d-3d1b-463e-9173-44ff0cd1b36a" providerId="ADAL" clId="{7929B339-F9A5-45D8-B190-D71CAAE01FF7}" dt="2021-03-18T09:52:15.846" v="1841" actId="478"/>
          <ac:spMkLst>
            <pc:docMk/>
            <pc:sldMk cId="3956853607" sldId="270"/>
            <ac:spMk id="3" creationId="{55EDAE76-4366-4014-8692-CC774DC03B86}"/>
          </ac:spMkLst>
        </pc:spChg>
        <pc:spChg chg="del">
          <ac:chgData name="Pascalle Cup" userId="acdf420d-3d1b-463e-9173-44ff0cd1b36a" providerId="ADAL" clId="{7929B339-F9A5-45D8-B190-D71CAAE01FF7}" dt="2021-03-18T09:52:17.152" v="1842" actId="478"/>
          <ac:spMkLst>
            <pc:docMk/>
            <pc:sldMk cId="3956853607" sldId="270"/>
            <ac:spMk id="4" creationId="{10CE8275-6925-4D8A-96DD-13A91D99FDF2}"/>
          </ac:spMkLst>
        </pc:spChg>
        <pc:picChg chg="add del mod">
          <ac:chgData name="Pascalle Cup" userId="acdf420d-3d1b-463e-9173-44ff0cd1b36a" providerId="ADAL" clId="{7929B339-F9A5-45D8-B190-D71CAAE01FF7}" dt="2021-03-18T10:28:21.249" v="2874" actId="478"/>
          <ac:picMkLst>
            <pc:docMk/>
            <pc:sldMk cId="3956853607" sldId="270"/>
            <ac:picMk id="8194" creationId="{99A5DF6F-A230-449E-BD47-2C44A7CE5893}"/>
          </ac:picMkLst>
        </pc:picChg>
        <pc:picChg chg="add mod">
          <ac:chgData name="Pascalle Cup" userId="acdf420d-3d1b-463e-9173-44ff0cd1b36a" providerId="ADAL" clId="{7929B339-F9A5-45D8-B190-D71CAAE01FF7}" dt="2021-03-18T10:28:32.469" v="2879" actId="1076"/>
          <ac:picMkLst>
            <pc:docMk/>
            <pc:sldMk cId="3956853607" sldId="270"/>
            <ac:picMk id="8196" creationId="{65651DA6-6024-4E99-B322-642E3FEF5B4F}"/>
          </ac:picMkLst>
        </pc:picChg>
      </pc:sldChg>
      <pc:sldChg chg="delSp del mod">
        <pc:chgData name="Pascalle Cup" userId="acdf420d-3d1b-463e-9173-44ff0cd1b36a" providerId="ADAL" clId="{7929B339-F9A5-45D8-B190-D71CAAE01FF7}" dt="2021-03-18T10:29:23.221" v="2898" actId="47"/>
        <pc:sldMkLst>
          <pc:docMk/>
          <pc:sldMk cId="377865642" sldId="271"/>
        </pc:sldMkLst>
        <pc:spChg chg="del">
          <ac:chgData name="Pascalle Cup" userId="acdf420d-3d1b-463e-9173-44ff0cd1b36a" providerId="ADAL" clId="{7929B339-F9A5-45D8-B190-D71CAAE01FF7}" dt="2021-03-18T09:52:19.628" v="1843" actId="478"/>
          <ac:spMkLst>
            <pc:docMk/>
            <pc:sldMk cId="377865642" sldId="271"/>
            <ac:spMk id="3" creationId="{55EDAE76-4366-4014-8692-CC774DC03B86}"/>
          </ac:spMkLst>
        </pc:spChg>
        <pc:spChg chg="del">
          <ac:chgData name="Pascalle Cup" userId="acdf420d-3d1b-463e-9173-44ff0cd1b36a" providerId="ADAL" clId="{7929B339-F9A5-45D8-B190-D71CAAE01FF7}" dt="2021-03-18T09:52:21.810" v="1844" actId="478"/>
          <ac:spMkLst>
            <pc:docMk/>
            <pc:sldMk cId="377865642" sldId="271"/>
            <ac:spMk id="4" creationId="{10CE8275-6925-4D8A-96DD-13A91D99FDF2}"/>
          </ac:spMkLst>
        </pc:spChg>
      </pc:sldChg>
      <pc:sldChg chg="addSp delSp modSp new mod modAnim">
        <pc:chgData name="Pascalle Cup" userId="acdf420d-3d1b-463e-9173-44ff0cd1b36a" providerId="ADAL" clId="{7929B339-F9A5-45D8-B190-D71CAAE01FF7}" dt="2021-03-18T10:06:46.641" v="2296"/>
        <pc:sldMkLst>
          <pc:docMk/>
          <pc:sldMk cId="2235592051" sldId="272"/>
        </pc:sldMkLst>
        <pc:spChg chg="mod">
          <ac:chgData name="Pascalle Cup" userId="acdf420d-3d1b-463e-9173-44ff0cd1b36a" providerId="ADAL" clId="{7929B339-F9A5-45D8-B190-D71CAAE01FF7}" dt="2021-03-18T10:03:25.724" v="2073" actId="20577"/>
          <ac:spMkLst>
            <pc:docMk/>
            <pc:sldMk cId="2235592051" sldId="272"/>
            <ac:spMk id="2" creationId="{FBA90122-734B-49FA-A043-9B42A038E951}"/>
          </ac:spMkLst>
        </pc:spChg>
        <pc:spChg chg="del">
          <ac:chgData name="Pascalle Cup" userId="acdf420d-3d1b-463e-9173-44ff0cd1b36a" providerId="ADAL" clId="{7929B339-F9A5-45D8-B190-D71CAAE01FF7}" dt="2021-03-18T10:02:55.648" v="2056"/>
          <ac:spMkLst>
            <pc:docMk/>
            <pc:sldMk cId="2235592051" sldId="272"/>
            <ac:spMk id="3" creationId="{ABB79DC8-152E-4883-8ED3-96886FEE302E}"/>
          </ac:spMkLst>
        </pc:spChg>
        <pc:spChg chg="del">
          <ac:chgData name="Pascalle Cup" userId="acdf420d-3d1b-463e-9173-44ff0cd1b36a" providerId="ADAL" clId="{7929B339-F9A5-45D8-B190-D71CAAE01FF7}" dt="2021-03-18T10:03:21.852" v="2057"/>
          <ac:spMkLst>
            <pc:docMk/>
            <pc:sldMk cId="2235592051" sldId="272"/>
            <ac:spMk id="4" creationId="{E0B50CA1-D78A-4465-A527-3FC52D5E9598}"/>
          </ac:spMkLst>
        </pc:spChg>
        <pc:spChg chg="add mod">
          <ac:chgData name="Pascalle Cup" userId="acdf420d-3d1b-463e-9173-44ff0cd1b36a" providerId="ADAL" clId="{7929B339-F9A5-45D8-B190-D71CAAE01FF7}" dt="2021-03-18T10:04:47.237" v="2152" actId="1076"/>
          <ac:spMkLst>
            <pc:docMk/>
            <pc:sldMk cId="2235592051" sldId="272"/>
            <ac:spMk id="5" creationId="{9283CCA7-C962-4FE5-A05F-7BE8F883BF3F}"/>
          </ac:spMkLst>
        </pc:spChg>
        <pc:picChg chg="add mod">
          <ac:chgData name="Pascalle Cup" userId="acdf420d-3d1b-463e-9173-44ff0cd1b36a" providerId="ADAL" clId="{7929B339-F9A5-45D8-B190-D71CAAE01FF7}" dt="2021-03-18T10:03:34.878" v="2077" actId="1076"/>
          <ac:picMkLst>
            <pc:docMk/>
            <pc:sldMk cId="2235592051" sldId="272"/>
            <ac:picMk id="7170" creationId="{1AD2A1A3-5DB5-4513-8BFD-678D7A8F1703}"/>
          </ac:picMkLst>
        </pc:picChg>
        <pc:picChg chg="add mod">
          <ac:chgData name="Pascalle Cup" userId="acdf420d-3d1b-463e-9173-44ff0cd1b36a" providerId="ADAL" clId="{7929B339-F9A5-45D8-B190-D71CAAE01FF7}" dt="2021-03-18T10:03:33.111" v="2076" actId="1076"/>
          <ac:picMkLst>
            <pc:docMk/>
            <pc:sldMk cId="2235592051" sldId="272"/>
            <ac:picMk id="7172" creationId="{830FC967-53E1-4EC9-9B41-C3E939094EFF}"/>
          </ac:picMkLst>
        </pc:picChg>
      </pc:sldChg>
      <pc:sldChg chg="addSp delSp modSp new mod modAnim">
        <pc:chgData name="Pascalle Cup" userId="acdf420d-3d1b-463e-9173-44ff0cd1b36a" providerId="ADAL" clId="{7929B339-F9A5-45D8-B190-D71CAAE01FF7}" dt="2021-03-18T10:26:45.254" v="2851" actId="1076"/>
        <pc:sldMkLst>
          <pc:docMk/>
          <pc:sldMk cId="3597012506" sldId="273"/>
        </pc:sldMkLst>
        <pc:spChg chg="del">
          <ac:chgData name="Pascalle Cup" userId="acdf420d-3d1b-463e-9173-44ff0cd1b36a" providerId="ADAL" clId="{7929B339-F9A5-45D8-B190-D71CAAE01FF7}" dt="2021-03-18T10:13:32.154" v="2299" actId="478"/>
          <ac:spMkLst>
            <pc:docMk/>
            <pc:sldMk cId="3597012506" sldId="273"/>
            <ac:spMk id="2" creationId="{36822F03-3F7F-4AAF-A474-E8728DD66D51}"/>
          </ac:spMkLst>
        </pc:spChg>
        <pc:spChg chg="del">
          <ac:chgData name="Pascalle Cup" userId="acdf420d-3d1b-463e-9173-44ff0cd1b36a" providerId="ADAL" clId="{7929B339-F9A5-45D8-B190-D71CAAE01FF7}" dt="2021-03-18T10:13:29.416" v="2298" actId="22"/>
          <ac:spMkLst>
            <pc:docMk/>
            <pc:sldMk cId="3597012506" sldId="273"/>
            <ac:spMk id="3" creationId="{C21CC596-FD3C-4974-BF92-A0B2799D33DD}"/>
          </ac:spMkLst>
        </pc:spChg>
        <pc:spChg chg="del">
          <ac:chgData name="Pascalle Cup" userId="acdf420d-3d1b-463e-9173-44ff0cd1b36a" providerId="ADAL" clId="{7929B339-F9A5-45D8-B190-D71CAAE01FF7}" dt="2021-03-18T10:13:34.306" v="2300" actId="478"/>
          <ac:spMkLst>
            <pc:docMk/>
            <pc:sldMk cId="3597012506" sldId="273"/>
            <ac:spMk id="4" creationId="{2DCC1023-2FFE-4444-AD90-6D2783936168}"/>
          </ac:spMkLst>
        </pc:spChg>
        <pc:spChg chg="add del mod">
          <ac:chgData name="Pascalle Cup" userId="acdf420d-3d1b-463e-9173-44ff0cd1b36a" providerId="ADAL" clId="{7929B339-F9A5-45D8-B190-D71CAAE01FF7}" dt="2021-03-18T10:14:28.226" v="2308" actId="767"/>
          <ac:spMkLst>
            <pc:docMk/>
            <pc:sldMk cId="3597012506" sldId="273"/>
            <ac:spMk id="7" creationId="{5DED5613-3318-4843-966F-4055A4D06399}"/>
          </ac:spMkLst>
        </pc:spChg>
        <pc:spChg chg="add del mod">
          <ac:chgData name="Pascalle Cup" userId="acdf420d-3d1b-463e-9173-44ff0cd1b36a" providerId="ADAL" clId="{7929B339-F9A5-45D8-B190-D71CAAE01FF7}" dt="2021-03-18T10:14:38.568" v="2311"/>
          <ac:spMkLst>
            <pc:docMk/>
            <pc:sldMk cId="3597012506" sldId="273"/>
            <ac:spMk id="8" creationId="{4CC99CAE-9F83-4860-AC35-3B08D6A66283}"/>
          </ac:spMkLst>
        </pc:spChg>
        <pc:spChg chg="add del mod">
          <ac:chgData name="Pascalle Cup" userId="acdf420d-3d1b-463e-9173-44ff0cd1b36a" providerId="ADAL" clId="{7929B339-F9A5-45D8-B190-D71CAAE01FF7}" dt="2021-03-18T10:23:34.573" v="2740" actId="478"/>
          <ac:spMkLst>
            <pc:docMk/>
            <pc:sldMk cId="3597012506" sldId="273"/>
            <ac:spMk id="10" creationId="{9BF8BCAB-064B-4EC7-A74B-AFD0D7F5DBE2}"/>
          </ac:spMkLst>
        </pc:spChg>
        <pc:spChg chg="add mod">
          <ac:chgData name="Pascalle Cup" userId="acdf420d-3d1b-463e-9173-44ff0cd1b36a" providerId="ADAL" clId="{7929B339-F9A5-45D8-B190-D71CAAE01FF7}" dt="2021-03-18T10:26:38.862" v="2849" actId="1076"/>
          <ac:spMkLst>
            <pc:docMk/>
            <pc:sldMk cId="3597012506" sldId="273"/>
            <ac:spMk id="12" creationId="{54A592B8-B9BC-4A25-AD36-5C052E7FA9E7}"/>
          </ac:spMkLst>
        </pc:spChg>
        <pc:spChg chg="add mod">
          <ac:chgData name="Pascalle Cup" userId="acdf420d-3d1b-463e-9173-44ff0cd1b36a" providerId="ADAL" clId="{7929B339-F9A5-45D8-B190-D71CAAE01FF7}" dt="2021-03-18T10:26:41.863" v="2850" actId="1076"/>
          <ac:spMkLst>
            <pc:docMk/>
            <pc:sldMk cId="3597012506" sldId="273"/>
            <ac:spMk id="13" creationId="{36C70292-B961-4AF9-93BB-673C242697F3}"/>
          </ac:spMkLst>
        </pc:spChg>
        <pc:spChg chg="add mod">
          <ac:chgData name="Pascalle Cup" userId="acdf420d-3d1b-463e-9173-44ff0cd1b36a" providerId="ADAL" clId="{7929B339-F9A5-45D8-B190-D71CAAE01FF7}" dt="2021-03-18T10:26:45.254" v="2851" actId="1076"/>
          <ac:spMkLst>
            <pc:docMk/>
            <pc:sldMk cId="3597012506" sldId="273"/>
            <ac:spMk id="14" creationId="{F883A7C4-FFC9-4054-AA5E-155055E2A9C9}"/>
          </ac:spMkLst>
        </pc:spChg>
        <pc:graphicFrameChg chg="add mod modGraphic">
          <ac:chgData name="Pascalle Cup" userId="acdf420d-3d1b-463e-9173-44ff0cd1b36a" providerId="ADAL" clId="{7929B339-F9A5-45D8-B190-D71CAAE01FF7}" dt="2021-03-18T10:26:35.290" v="2848" actId="1076"/>
          <ac:graphicFrameMkLst>
            <pc:docMk/>
            <pc:sldMk cId="3597012506" sldId="273"/>
            <ac:graphicFrameMk id="11" creationId="{025A4E1F-D731-47A6-8AFC-319B12108E8C}"/>
          </ac:graphicFrameMkLst>
        </pc:graphicFrameChg>
        <pc:picChg chg="add del mod ord modCrop">
          <ac:chgData name="Pascalle Cup" userId="acdf420d-3d1b-463e-9173-44ff0cd1b36a" providerId="ADAL" clId="{7929B339-F9A5-45D8-B190-D71CAAE01FF7}" dt="2021-03-18T10:15:42.106" v="2312" actId="478"/>
          <ac:picMkLst>
            <pc:docMk/>
            <pc:sldMk cId="3597012506" sldId="273"/>
            <ac:picMk id="6" creationId="{DBDBEB15-6F60-445A-AB29-60D00CF74943}"/>
          </ac:picMkLst>
        </pc:picChg>
      </pc:sldChg>
      <pc:sldChg chg="addSp delSp modSp new mod">
        <pc:chgData name="Pascalle Cup" userId="acdf420d-3d1b-463e-9173-44ff0cd1b36a" providerId="ADAL" clId="{7929B339-F9A5-45D8-B190-D71CAAE01FF7}" dt="2021-03-18T10:32:17.981" v="2932" actId="1076"/>
        <pc:sldMkLst>
          <pc:docMk/>
          <pc:sldMk cId="689544143" sldId="274"/>
        </pc:sldMkLst>
        <pc:spChg chg="mod">
          <ac:chgData name="Pascalle Cup" userId="acdf420d-3d1b-463e-9173-44ff0cd1b36a" providerId="ADAL" clId="{7929B339-F9A5-45D8-B190-D71CAAE01FF7}" dt="2021-03-18T10:32:09.388" v="2928" actId="20577"/>
          <ac:spMkLst>
            <pc:docMk/>
            <pc:sldMk cId="689544143" sldId="274"/>
            <ac:spMk id="2" creationId="{8EC31A24-A6DA-4200-9CB6-F4F585A28EA2}"/>
          </ac:spMkLst>
        </pc:spChg>
        <pc:spChg chg="del">
          <ac:chgData name="Pascalle Cup" userId="acdf420d-3d1b-463e-9173-44ff0cd1b36a" providerId="ADAL" clId="{7929B339-F9A5-45D8-B190-D71CAAE01FF7}" dt="2021-03-18T10:31:59.987" v="2902"/>
          <ac:spMkLst>
            <pc:docMk/>
            <pc:sldMk cId="689544143" sldId="274"/>
            <ac:spMk id="3" creationId="{FA3408CB-43ED-4C10-A539-54827A9977CE}"/>
          </ac:spMkLst>
        </pc:spChg>
        <pc:spChg chg="del">
          <ac:chgData name="Pascalle Cup" userId="acdf420d-3d1b-463e-9173-44ff0cd1b36a" providerId="ADAL" clId="{7929B339-F9A5-45D8-B190-D71CAAE01FF7}" dt="2021-03-18T10:32:12.799" v="2929" actId="478"/>
          <ac:spMkLst>
            <pc:docMk/>
            <pc:sldMk cId="689544143" sldId="274"/>
            <ac:spMk id="4" creationId="{850DEE80-3694-4228-90F9-36F8DA404F13}"/>
          </ac:spMkLst>
        </pc:spChg>
        <pc:picChg chg="add mod">
          <ac:chgData name="Pascalle Cup" userId="acdf420d-3d1b-463e-9173-44ff0cd1b36a" providerId="ADAL" clId="{7929B339-F9A5-45D8-B190-D71CAAE01FF7}" dt="2021-03-18T10:32:17.981" v="2932" actId="1076"/>
          <ac:picMkLst>
            <pc:docMk/>
            <pc:sldMk cId="689544143" sldId="274"/>
            <ac:picMk id="1026" creationId="{FC6FF1FB-5407-4163-B359-D38E3C9D7FF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A21A9-84FA-4793-AE8C-129C2AAEF29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5466756D-BB2B-4E7B-8247-D7223D61EBF3}">
      <dgm:prSet phldrT="[Tekst]"/>
      <dgm:spPr/>
      <dgm:t>
        <a:bodyPr/>
        <a:lstStyle/>
        <a:p>
          <a:r>
            <a:rPr lang="nl-NL" dirty="0"/>
            <a:t>Opdracht </a:t>
          </a:r>
        </a:p>
      </dgm:t>
    </dgm:pt>
    <dgm:pt modelId="{557317A2-7D30-4993-A151-F28FA20417E2}" type="parTrans" cxnId="{7405C560-3A24-4523-A004-9641834AE07A}">
      <dgm:prSet/>
      <dgm:spPr/>
      <dgm:t>
        <a:bodyPr/>
        <a:lstStyle/>
        <a:p>
          <a:endParaRPr lang="nl-NL"/>
        </a:p>
      </dgm:t>
    </dgm:pt>
    <dgm:pt modelId="{22090ADE-C291-4FD9-9905-DFEEE8E2E13A}" type="sibTrans" cxnId="{7405C560-3A24-4523-A004-9641834AE07A}">
      <dgm:prSet/>
      <dgm:spPr/>
      <dgm:t>
        <a:bodyPr/>
        <a:lstStyle/>
        <a:p>
          <a:endParaRPr lang="nl-NL"/>
        </a:p>
      </dgm:t>
    </dgm:pt>
    <dgm:pt modelId="{FE058B9E-287E-4325-B73C-7E18AFE1E59B}">
      <dgm:prSet phldrT="[Tekst]"/>
      <dgm:spPr/>
      <dgm:t>
        <a:bodyPr/>
        <a:lstStyle/>
        <a:p>
          <a:r>
            <a:rPr lang="nl-NL" dirty="0"/>
            <a:t>Onderzoek </a:t>
          </a:r>
        </a:p>
      </dgm:t>
    </dgm:pt>
    <dgm:pt modelId="{B9E99EF8-7DD8-46E0-AABD-036F78A70D1D}" type="parTrans" cxnId="{6A6B9F00-9D39-4908-AAED-AFD274A36292}">
      <dgm:prSet/>
      <dgm:spPr/>
      <dgm:t>
        <a:bodyPr/>
        <a:lstStyle/>
        <a:p>
          <a:endParaRPr lang="nl-NL"/>
        </a:p>
      </dgm:t>
    </dgm:pt>
    <dgm:pt modelId="{E76CA497-F4C9-44BB-9EE6-29400DD4BED6}" type="sibTrans" cxnId="{6A6B9F00-9D39-4908-AAED-AFD274A36292}">
      <dgm:prSet/>
      <dgm:spPr/>
      <dgm:t>
        <a:bodyPr/>
        <a:lstStyle/>
        <a:p>
          <a:endParaRPr lang="nl-NL"/>
        </a:p>
      </dgm:t>
    </dgm:pt>
    <dgm:pt modelId="{27669A5A-CEDA-4A7A-81AA-62DA0CE3C854}">
      <dgm:prSet phldrT="[Tekst]"/>
      <dgm:spPr/>
      <dgm:t>
        <a:bodyPr/>
        <a:lstStyle/>
        <a:p>
          <a:r>
            <a:rPr lang="nl-NL" dirty="0"/>
            <a:t>Organisatie </a:t>
          </a:r>
        </a:p>
      </dgm:t>
    </dgm:pt>
    <dgm:pt modelId="{4BA53FB4-5F9D-4421-9A14-954D0F79B73F}" type="parTrans" cxnId="{ADB3C606-D5B9-4262-B4B1-57548FBF2E88}">
      <dgm:prSet/>
      <dgm:spPr/>
      <dgm:t>
        <a:bodyPr/>
        <a:lstStyle/>
        <a:p>
          <a:endParaRPr lang="nl-NL"/>
        </a:p>
      </dgm:t>
    </dgm:pt>
    <dgm:pt modelId="{D50A5816-E354-4C6B-B9EF-8035AE48A4E8}" type="sibTrans" cxnId="{ADB3C606-D5B9-4262-B4B1-57548FBF2E88}">
      <dgm:prSet/>
      <dgm:spPr/>
      <dgm:t>
        <a:bodyPr/>
        <a:lstStyle/>
        <a:p>
          <a:endParaRPr lang="nl-NL"/>
        </a:p>
      </dgm:t>
    </dgm:pt>
    <dgm:pt modelId="{C72E8CA8-5CC1-4441-815D-1EC75CF1ABD9}">
      <dgm:prSet phldrT="[Tekst]"/>
      <dgm:spPr/>
      <dgm:t>
        <a:bodyPr/>
        <a:lstStyle/>
        <a:p>
          <a:r>
            <a:rPr lang="nl-NL" dirty="0"/>
            <a:t>Werving </a:t>
          </a:r>
        </a:p>
      </dgm:t>
    </dgm:pt>
    <dgm:pt modelId="{D5E662D5-061A-406F-A791-06F501E02200}" type="parTrans" cxnId="{48287CD5-73D9-44ED-BAE3-4BF14A588E67}">
      <dgm:prSet/>
      <dgm:spPr/>
      <dgm:t>
        <a:bodyPr/>
        <a:lstStyle/>
        <a:p>
          <a:endParaRPr lang="nl-NL"/>
        </a:p>
      </dgm:t>
    </dgm:pt>
    <dgm:pt modelId="{A9E50D77-E782-402C-AF23-A064691DE394}" type="sibTrans" cxnId="{48287CD5-73D9-44ED-BAE3-4BF14A588E67}">
      <dgm:prSet/>
      <dgm:spPr/>
      <dgm:t>
        <a:bodyPr/>
        <a:lstStyle/>
        <a:p>
          <a:endParaRPr lang="nl-NL"/>
        </a:p>
      </dgm:t>
    </dgm:pt>
    <dgm:pt modelId="{DD017DC9-9C76-416B-AC33-74005C1F25C9}">
      <dgm:prSet phldrT="[Tekst]"/>
      <dgm:spPr/>
      <dgm:t>
        <a:bodyPr/>
        <a:lstStyle/>
        <a:p>
          <a:r>
            <a:rPr lang="nl-NL" dirty="0"/>
            <a:t>Uitvoering </a:t>
          </a:r>
        </a:p>
      </dgm:t>
    </dgm:pt>
    <dgm:pt modelId="{E9413878-0660-4703-81A0-E3E546D41FE4}" type="parTrans" cxnId="{F0A2FDEE-BEBD-49BA-B9FF-637E13EB082A}">
      <dgm:prSet/>
      <dgm:spPr/>
      <dgm:t>
        <a:bodyPr/>
        <a:lstStyle/>
        <a:p>
          <a:endParaRPr lang="nl-NL"/>
        </a:p>
      </dgm:t>
    </dgm:pt>
    <dgm:pt modelId="{7D8444B7-9C0D-4386-9FC5-ABC419379B05}" type="sibTrans" cxnId="{F0A2FDEE-BEBD-49BA-B9FF-637E13EB082A}">
      <dgm:prSet/>
      <dgm:spPr/>
      <dgm:t>
        <a:bodyPr/>
        <a:lstStyle/>
        <a:p>
          <a:endParaRPr lang="nl-NL"/>
        </a:p>
      </dgm:t>
    </dgm:pt>
    <dgm:pt modelId="{6F8B42BE-AE35-4FF7-B0B5-F8BE8DFBD8A2}">
      <dgm:prSet phldrT="[Tekst]"/>
      <dgm:spPr/>
      <dgm:t>
        <a:bodyPr/>
        <a:lstStyle/>
        <a:p>
          <a:r>
            <a:rPr lang="nl-NL" dirty="0"/>
            <a:t>Evaluatie</a:t>
          </a:r>
        </a:p>
      </dgm:t>
    </dgm:pt>
    <dgm:pt modelId="{42C4C15D-18DC-43A8-8A6E-0C085DAF6B2A}" type="parTrans" cxnId="{F6A320DD-AF95-416E-80BB-2FBCBB77C9C5}">
      <dgm:prSet/>
      <dgm:spPr/>
      <dgm:t>
        <a:bodyPr/>
        <a:lstStyle/>
        <a:p>
          <a:endParaRPr lang="nl-NL"/>
        </a:p>
      </dgm:t>
    </dgm:pt>
    <dgm:pt modelId="{0EAB3B34-5171-4D2D-A1B2-6EBA9614EBAE}" type="sibTrans" cxnId="{F6A320DD-AF95-416E-80BB-2FBCBB77C9C5}">
      <dgm:prSet/>
      <dgm:spPr/>
      <dgm:t>
        <a:bodyPr/>
        <a:lstStyle/>
        <a:p>
          <a:endParaRPr lang="nl-NL"/>
        </a:p>
      </dgm:t>
    </dgm:pt>
    <dgm:pt modelId="{9E1936AF-432C-4ADC-BB01-83351D042050}">
      <dgm:prSet phldrT="[Tekst]"/>
      <dgm:spPr/>
      <dgm:t>
        <a:bodyPr/>
        <a:lstStyle/>
        <a:p>
          <a:r>
            <a:rPr lang="nl-NL" dirty="0"/>
            <a:t>Overdracht  </a:t>
          </a:r>
        </a:p>
      </dgm:t>
    </dgm:pt>
    <dgm:pt modelId="{3DF2C9EF-E3C7-4BAC-B9AA-A6DDFF89F991}" type="parTrans" cxnId="{78356306-B56E-4D44-8D03-8AA7E1077E7D}">
      <dgm:prSet/>
      <dgm:spPr/>
      <dgm:t>
        <a:bodyPr/>
        <a:lstStyle/>
        <a:p>
          <a:endParaRPr lang="nl-NL"/>
        </a:p>
      </dgm:t>
    </dgm:pt>
    <dgm:pt modelId="{EC5E63B9-3C6E-48AD-B47F-70C34C9ECEC6}" type="sibTrans" cxnId="{78356306-B56E-4D44-8D03-8AA7E1077E7D}">
      <dgm:prSet/>
      <dgm:spPr/>
      <dgm:t>
        <a:bodyPr/>
        <a:lstStyle/>
        <a:p>
          <a:endParaRPr lang="nl-NL"/>
        </a:p>
      </dgm:t>
    </dgm:pt>
    <dgm:pt modelId="{07A2A975-9F0C-4971-BC2F-2879D53CAFB4}" type="pres">
      <dgm:prSet presAssocID="{42BA21A9-84FA-4793-AE8C-129C2AAEF297}" presName="CompostProcess" presStyleCnt="0">
        <dgm:presLayoutVars>
          <dgm:dir/>
          <dgm:resizeHandles val="exact"/>
        </dgm:presLayoutVars>
      </dgm:prSet>
      <dgm:spPr/>
    </dgm:pt>
    <dgm:pt modelId="{E0AE2817-B453-42DE-84EE-F6AD8E02AA77}" type="pres">
      <dgm:prSet presAssocID="{42BA21A9-84FA-4793-AE8C-129C2AAEF297}" presName="arrow" presStyleLbl="bgShp" presStyleIdx="0" presStyleCnt="1"/>
      <dgm:spPr/>
    </dgm:pt>
    <dgm:pt modelId="{9497C6A1-C84A-46BA-8D05-C0EF528C337D}" type="pres">
      <dgm:prSet presAssocID="{42BA21A9-84FA-4793-AE8C-129C2AAEF297}" presName="linearProcess" presStyleCnt="0"/>
      <dgm:spPr/>
    </dgm:pt>
    <dgm:pt modelId="{FA95349A-2C14-4B6B-AC83-1BD916F4E6A9}" type="pres">
      <dgm:prSet presAssocID="{5466756D-BB2B-4E7B-8247-D7223D61EBF3}" presName="textNode" presStyleLbl="node1" presStyleIdx="0" presStyleCnt="7">
        <dgm:presLayoutVars>
          <dgm:bulletEnabled val="1"/>
        </dgm:presLayoutVars>
      </dgm:prSet>
      <dgm:spPr/>
    </dgm:pt>
    <dgm:pt modelId="{43B64937-ABD5-45FD-8A34-80158EA2003B}" type="pres">
      <dgm:prSet presAssocID="{22090ADE-C291-4FD9-9905-DFEEE8E2E13A}" presName="sibTrans" presStyleCnt="0"/>
      <dgm:spPr/>
    </dgm:pt>
    <dgm:pt modelId="{7877F3A0-32B6-43DB-9272-FE5FEFA4374F}" type="pres">
      <dgm:prSet presAssocID="{FE058B9E-287E-4325-B73C-7E18AFE1E59B}" presName="textNode" presStyleLbl="node1" presStyleIdx="1" presStyleCnt="7">
        <dgm:presLayoutVars>
          <dgm:bulletEnabled val="1"/>
        </dgm:presLayoutVars>
      </dgm:prSet>
      <dgm:spPr/>
    </dgm:pt>
    <dgm:pt modelId="{19755E6E-9517-4185-9427-5E633B42C623}" type="pres">
      <dgm:prSet presAssocID="{E76CA497-F4C9-44BB-9EE6-29400DD4BED6}" presName="sibTrans" presStyleCnt="0"/>
      <dgm:spPr/>
    </dgm:pt>
    <dgm:pt modelId="{DF2DC395-77F4-4907-8C9B-B4238E801C3C}" type="pres">
      <dgm:prSet presAssocID="{27669A5A-CEDA-4A7A-81AA-62DA0CE3C854}" presName="textNode" presStyleLbl="node1" presStyleIdx="2" presStyleCnt="7">
        <dgm:presLayoutVars>
          <dgm:bulletEnabled val="1"/>
        </dgm:presLayoutVars>
      </dgm:prSet>
      <dgm:spPr/>
    </dgm:pt>
    <dgm:pt modelId="{FF055300-A8D1-4215-B3A0-897D441232B9}" type="pres">
      <dgm:prSet presAssocID="{D50A5816-E354-4C6B-B9EF-8035AE48A4E8}" presName="sibTrans" presStyleCnt="0"/>
      <dgm:spPr/>
    </dgm:pt>
    <dgm:pt modelId="{5DE7F7B7-B3F0-4779-9FF2-AF622250BE94}" type="pres">
      <dgm:prSet presAssocID="{C72E8CA8-5CC1-4441-815D-1EC75CF1ABD9}" presName="textNode" presStyleLbl="node1" presStyleIdx="3" presStyleCnt="7">
        <dgm:presLayoutVars>
          <dgm:bulletEnabled val="1"/>
        </dgm:presLayoutVars>
      </dgm:prSet>
      <dgm:spPr/>
    </dgm:pt>
    <dgm:pt modelId="{8574E6FD-990C-4DF1-B02C-0DED95A3CC36}" type="pres">
      <dgm:prSet presAssocID="{A9E50D77-E782-402C-AF23-A064691DE394}" presName="sibTrans" presStyleCnt="0"/>
      <dgm:spPr/>
    </dgm:pt>
    <dgm:pt modelId="{7EEB5D37-EFC4-4DFC-B773-0907C550E77C}" type="pres">
      <dgm:prSet presAssocID="{DD017DC9-9C76-416B-AC33-74005C1F25C9}" presName="textNode" presStyleLbl="node1" presStyleIdx="4" presStyleCnt="7">
        <dgm:presLayoutVars>
          <dgm:bulletEnabled val="1"/>
        </dgm:presLayoutVars>
      </dgm:prSet>
      <dgm:spPr/>
    </dgm:pt>
    <dgm:pt modelId="{A9ECA910-81A2-496A-BBB8-EE7D20E46F91}" type="pres">
      <dgm:prSet presAssocID="{7D8444B7-9C0D-4386-9FC5-ABC419379B05}" presName="sibTrans" presStyleCnt="0"/>
      <dgm:spPr/>
    </dgm:pt>
    <dgm:pt modelId="{5CF16881-89E6-4C07-B5CC-85875A729672}" type="pres">
      <dgm:prSet presAssocID="{6F8B42BE-AE35-4FF7-B0B5-F8BE8DFBD8A2}" presName="textNode" presStyleLbl="node1" presStyleIdx="5" presStyleCnt="7">
        <dgm:presLayoutVars>
          <dgm:bulletEnabled val="1"/>
        </dgm:presLayoutVars>
      </dgm:prSet>
      <dgm:spPr/>
    </dgm:pt>
    <dgm:pt modelId="{60450CB8-A75C-4E83-AE7D-EED0C15B6F26}" type="pres">
      <dgm:prSet presAssocID="{0EAB3B34-5171-4D2D-A1B2-6EBA9614EBAE}" presName="sibTrans" presStyleCnt="0"/>
      <dgm:spPr/>
    </dgm:pt>
    <dgm:pt modelId="{E221CE69-860C-42D7-8518-C903F3A8409E}" type="pres">
      <dgm:prSet presAssocID="{9E1936AF-432C-4ADC-BB01-83351D042050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6A6B9F00-9D39-4908-AAED-AFD274A36292}" srcId="{42BA21A9-84FA-4793-AE8C-129C2AAEF297}" destId="{FE058B9E-287E-4325-B73C-7E18AFE1E59B}" srcOrd="1" destOrd="0" parTransId="{B9E99EF8-7DD8-46E0-AABD-036F78A70D1D}" sibTransId="{E76CA497-F4C9-44BB-9EE6-29400DD4BED6}"/>
    <dgm:cxn modelId="{78356306-B56E-4D44-8D03-8AA7E1077E7D}" srcId="{42BA21A9-84FA-4793-AE8C-129C2AAEF297}" destId="{9E1936AF-432C-4ADC-BB01-83351D042050}" srcOrd="6" destOrd="0" parTransId="{3DF2C9EF-E3C7-4BAC-B9AA-A6DDFF89F991}" sibTransId="{EC5E63B9-3C6E-48AD-B47F-70C34C9ECEC6}"/>
    <dgm:cxn modelId="{ADB3C606-D5B9-4262-B4B1-57548FBF2E88}" srcId="{42BA21A9-84FA-4793-AE8C-129C2AAEF297}" destId="{27669A5A-CEDA-4A7A-81AA-62DA0CE3C854}" srcOrd="2" destOrd="0" parTransId="{4BA53FB4-5F9D-4421-9A14-954D0F79B73F}" sibTransId="{D50A5816-E354-4C6B-B9EF-8035AE48A4E8}"/>
    <dgm:cxn modelId="{81239A17-97AF-45AB-9390-DC22AD36657C}" type="presOf" srcId="{9E1936AF-432C-4ADC-BB01-83351D042050}" destId="{E221CE69-860C-42D7-8518-C903F3A8409E}" srcOrd="0" destOrd="0" presId="urn:microsoft.com/office/officeart/2005/8/layout/hProcess9"/>
    <dgm:cxn modelId="{32DC2131-AA5C-4E33-B0F1-677C8FC4A621}" type="presOf" srcId="{C72E8CA8-5CC1-4441-815D-1EC75CF1ABD9}" destId="{5DE7F7B7-B3F0-4779-9FF2-AF622250BE94}" srcOrd="0" destOrd="0" presId="urn:microsoft.com/office/officeart/2005/8/layout/hProcess9"/>
    <dgm:cxn modelId="{A8F34C3A-6FA6-43CC-8D42-60DAAE6C143C}" type="presOf" srcId="{DD017DC9-9C76-416B-AC33-74005C1F25C9}" destId="{7EEB5D37-EFC4-4DFC-B773-0907C550E77C}" srcOrd="0" destOrd="0" presId="urn:microsoft.com/office/officeart/2005/8/layout/hProcess9"/>
    <dgm:cxn modelId="{DE76125F-4FE2-4F64-A274-C0C26F394FA1}" type="presOf" srcId="{5466756D-BB2B-4E7B-8247-D7223D61EBF3}" destId="{FA95349A-2C14-4B6B-AC83-1BD916F4E6A9}" srcOrd="0" destOrd="0" presId="urn:microsoft.com/office/officeart/2005/8/layout/hProcess9"/>
    <dgm:cxn modelId="{7405C560-3A24-4523-A004-9641834AE07A}" srcId="{42BA21A9-84FA-4793-AE8C-129C2AAEF297}" destId="{5466756D-BB2B-4E7B-8247-D7223D61EBF3}" srcOrd="0" destOrd="0" parTransId="{557317A2-7D30-4993-A151-F28FA20417E2}" sibTransId="{22090ADE-C291-4FD9-9905-DFEEE8E2E13A}"/>
    <dgm:cxn modelId="{53590661-9ABE-4C12-9E94-320DD119A1EA}" type="presOf" srcId="{FE058B9E-287E-4325-B73C-7E18AFE1E59B}" destId="{7877F3A0-32B6-43DB-9272-FE5FEFA4374F}" srcOrd="0" destOrd="0" presId="urn:microsoft.com/office/officeart/2005/8/layout/hProcess9"/>
    <dgm:cxn modelId="{08A39166-55CA-408F-91AC-ADC579C826A3}" type="presOf" srcId="{42BA21A9-84FA-4793-AE8C-129C2AAEF297}" destId="{07A2A975-9F0C-4971-BC2F-2879D53CAFB4}" srcOrd="0" destOrd="0" presId="urn:microsoft.com/office/officeart/2005/8/layout/hProcess9"/>
    <dgm:cxn modelId="{A47EBDB1-9445-41B7-B9D6-96D77621CDC7}" type="presOf" srcId="{27669A5A-CEDA-4A7A-81AA-62DA0CE3C854}" destId="{DF2DC395-77F4-4907-8C9B-B4238E801C3C}" srcOrd="0" destOrd="0" presId="urn:microsoft.com/office/officeart/2005/8/layout/hProcess9"/>
    <dgm:cxn modelId="{750B26B4-D581-441B-9095-11CF23FB1246}" type="presOf" srcId="{6F8B42BE-AE35-4FF7-B0B5-F8BE8DFBD8A2}" destId="{5CF16881-89E6-4C07-B5CC-85875A729672}" srcOrd="0" destOrd="0" presId="urn:microsoft.com/office/officeart/2005/8/layout/hProcess9"/>
    <dgm:cxn modelId="{48287CD5-73D9-44ED-BAE3-4BF14A588E67}" srcId="{42BA21A9-84FA-4793-AE8C-129C2AAEF297}" destId="{C72E8CA8-5CC1-4441-815D-1EC75CF1ABD9}" srcOrd="3" destOrd="0" parTransId="{D5E662D5-061A-406F-A791-06F501E02200}" sibTransId="{A9E50D77-E782-402C-AF23-A064691DE394}"/>
    <dgm:cxn modelId="{F6A320DD-AF95-416E-80BB-2FBCBB77C9C5}" srcId="{42BA21A9-84FA-4793-AE8C-129C2AAEF297}" destId="{6F8B42BE-AE35-4FF7-B0B5-F8BE8DFBD8A2}" srcOrd="5" destOrd="0" parTransId="{42C4C15D-18DC-43A8-8A6E-0C085DAF6B2A}" sibTransId="{0EAB3B34-5171-4D2D-A1B2-6EBA9614EBAE}"/>
    <dgm:cxn modelId="{F0A2FDEE-BEBD-49BA-B9FF-637E13EB082A}" srcId="{42BA21A9-84FA-4793-AE8C-129C2AAEF297}" destId="{DD017DC9-9C76-416B-AC33-74005C1F25C9}" srcOrd="4" destOrd="0" parTransId="{E9413878-0660-4703-81A0-E3E546D41FE4}" sibTransId="{7D8444B7-9C0D-4386-9FC5-ABC419379B05}"/>
    <dgm:cxn modelId="{F91CAFEA-154C-428C-A961-E3E098696311}" type="presParOf" srcId="{07A2A975-9F0C-4971-BC2F-2879D53CAFB4}" destId="{E0AE2817-B453-42DE-84EE-F6AD8E02AA77}" srcOrd="0" destOrd="0" presId="urn:microsoft.com/office/officeart/2005/8/layout/hProcess9"/>
    <dgm:cxn modelId="{964D8113-9AE0-47F5-B188-9B4B9283FC42}" type="presParOf" srcId="{07A2A975-9F0C-4971-BC2F-2879D53CAFB4}" destId="{9497C6A1-C84A-46BA-8D05-C0EF528C337D}" srcOrd="1" destOrd="0" presId="urn:microsoft.com/office/officeart/2005/8/layout/hProcess9"/>
    <dgm:cxn modelId="{910FF7E5-A35B-42C7-B264-60558C88B24E}" type="presParOf" srcId="{9497C6A1-C84A-46BA-8D05-C0EF528C337D}" destId="{FA95349A-2C14-4B6B-AC83-1BD916F4E6A9}" srcOrd="0" destOrd="0" presId="urn:microsoft.com/office/officeart/2005/8/layout/hProcess9"/>
    <dgm:cxn modelId="{8FE4277B-93E0-44E5-94BF-84D3DC362736}" type="presParOf" srcId="{9497C6A1-C84A-46BA-8D05-C0EF528C337D}" destId="{43B64937-ABD5-45FD-8A34-80158EA2003B}" srcOrd="1" destOrd="0" presId="urn:microsoft.com/office/officeart/2005/8/layout/hProcess9"/>
    <dgm:cxn modelId="{C19A38EB-A6B2-41BF-BAD1-75C443F204D1}" type="presParOf" srcId="{9497C6A1-C84A-46BA-8D05-C0EF528C337D}" destId="{7877F3A0-32B6-43DB-9272-FE5FEFA4374F}" srcOrd="2" destOrd="0" presId="urn:microsoft.com/office/officeart/2005/8/layout/hProcess9"/>
    <dgm:cxn modelId="{2387830A-C0FA-4568-B9F7-A5BE22546CA4}" type="presParOf" srcId="{9497C6A1-C84A-46BA-8D05-C0EF528C337D}" destId="{19755E6E-9517-4185-9427-5E633B42C623}" srcOrd="3" destOrd="0" presId="urn:microsoft.com/office/officeart/2005/8/layout/hProcess9"/>
    <dgm:cxn modelId="{185A0ACF-6008-4C00-ADCC-AC2E21EEC55D}" type="presParOf" srcId="{9497C6A1-C84A-46BA-8D05-C0EF528C337D}" destId="{DF2DC395-77F4-4907-8C9B-B4238E801C3C}" srcOrd="4" destOrd="0" presId="urn:microsoft.com/office/officeart/2005/8/layout/hProcess9"/>
    <dgm:cxn modelId="{A9E3824D-8FDC-4C00-93C2-ACA285E81362}" type="presParOf" srcId="{9497C6A1-C84A-46BA-8D05-C0EF528C337D}" destId="{FF055300-A8D1-4215-B3A0-897D441232B9}" srcOrd="5" destOrd="0" presId="urn:microsoft.com/office/officeart/2005/8/layout/hProcess9"/>
    <dgm:cxn modelId="{0E4E1067-1049-4E98-BCF7-3CAE1472F8F3}" type="presParOf" srcId="{9497C6A1-C84A-46BA-8D05-C0EF528C337D}" destId="{5DE7F7B7-B3F0-4779-9FF2-AF622250BE94}" srcOrd="6" destOrd="0" presId="urn:microsoft.com/office/officeart/2005/8/layout/hProcess9"/>
    <dgm:cxn modelId="{12421CA8-F8D9-4D2E-986B-32BD3F8560F3}" type="presParOf" srcId="{9497C6A1-C84A-46BA-8D05-C0EF528C337D}" destId="{8574E6FD-990C-4DF1-B02C-0DED95A3CC36}" srcOrd="7" destOrd="0" presId="urn:microsoft.com/office/officeart/2005/8/layout/hProcess9"/>
    <dgm:cxn modelId="{D42C4ADD-8166-44B0-B96E-69426A954FF2}" type="presParOf" srcId="{9497C6A1-C84A-46BA-8D05-C0EF528C337D}" destId="{7EEB5D37-EFC4-4DFC-B773-0907C550E77C}" srcOrd="8" destOrd="0" presId="urn:microsoft.com/office/officeart/2005/8/layout/hProcess9"/>
    <dgm:cxn modelId="{E0459B3D-DBE6-4D94-8AC5-235F70814F09}" type="presParOf" srcId="{9497C6A1-C84A-46BA-8D05-C0EF528C337D}" destId="{A9ECA910-81A2-496A-BBB8-EE7D20E46F91}" srcOrd="9" destOrd="0" presId="urn:microsoft.com/office/officeart/2005/8/layout/hProcess9"/>
    <dgm:cxn modelId="{B58DCE00-C3B3-49A2-A467-B49F464A6E9A}" type="presParOf" srcId="{9497C6A1-C84A-46BA-8D05-C0EF528C337D}" destId="{5CF16881-89E6-4C07-B5CC-85875A729672}" srcOrd="10" destOrd="0" presId="urn:microsoft.com/office/officeart/2005/8/layout/hProcess9"/>
    <dgm:cxn modelId="{558AF941-713C-4B1F-BF33-06F2A255F669}" type="presParOf" srcId="{9497C6A1-C84A-46BA-8D05-C0EF528C337D}" destId="{60450CB8-A75C-4E83-AE7D-EED0C15B6F26}" srcOrd="11" destOrd="0" presId="urn:microsoft.com/office/officeart/2005/8/layout/hProcess9"/>
    <dgm:cxn modelId="{FE136593-2B06-4499-B870-64D1586DD1B2}" type="presParOf" srcId="{9497C6A1-C84A-46BA-8D05-C0EF528C337D}" destId="{E221CE69-860C-42D7-8518-C903F3A8409E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E2817-B453-42DE-84EE-F6AD8E02AA77}">
      <dsp:nvSpPr>
        <dsp:cNvPr id="0" name=""/>
        <dsp:cNvSpPr/>
      </dsp:nvSpPr>
      <dsp:spPr>
        <a:xfrm>
          <a:off x="691991" y="0"/>
          <a:ext cx="7842567" cy="549063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5349A-2C14-4B6B-AC83-1BD916F4E6A9}">
      <dsp:nvSpPr>
        <dsp:cNvPr id="0" name=""/>
        <dsp:cNvSpPr/>
      </dsp:nvSpPr>
      <dsp:spPr>
        <a:xfrm>
          <a:off x="2361" y="1647189"/>
          <a:ext cx="1213527" cy="21962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Opdracht </a:t>
          </a:r>
        </a:p>
      </dsp:txBody>
      <dsp:txXfrm>
        <a:off x="61601" y="1706429"/>
        <a:ext cx="1095047" cy="2077773"/>
      </dsp:txXfrm>
    </dsp:sp>
    <dsp:sp modelId="{7877F3A0-32B6-43DB-9272-FE5FEFA4374F}">
      <dsp:nvSpPr>
        <dsp:cNvPr id="0" name=""/>
        <dsp:cNvSpPr/>
      </dsp:nvSpPr>
      <dsp:spPr>
        <a:xfrm>
          <a:off x="1337078" y="1647189"/>
          <a:ext cx="1213527" cy="21962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Onderzoek </a:t>
          </a:r>
        </a:p>
      </dsp:txBody>
      <dsp:txXfrm>
        <a:off x="1396318" y="1706429"/>
        <a:ext cx="1095047" cy="2077773"/>
      </dsp:txXfrm>
    </dsp:sp>
    <dsp:sp modelId="{DF2DC395-77F4-4907-8C9B-B4238E801C3C}">
      <dsp:nvSpPr>
        <dsp:cNvPr id="0" name=""/>
        <dsp:cNvSpPr/>
      </dsp:nvSpPr>
      <dsp:spPr>
        <a:xfrm>
          <a:off x="2671794" y="1647189"/>
          <a:ext cx="1213527" cy="21962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Organisatie </a:t>
          </a:r>
        </a:p>
      </dsp:txBody>
      <dsp:txXfrm>
        <a:off x="2731034" y="1706429"/>
        <a:ext cx="1095047" cy="2077773"/>
      </dsp:txXfrm>
    </dsp:sp>
    <dsp:sp modelId="{5DE7F7B7-B3F0-4779-9FF2-AF622250BE94}">
      <dsp:nvSpPr>
        <dsp:cNvPr id="0" name=""/>
        <dsp:cNvSpPr/>
      </dsp:nvSpPr>
      <dsp:spPr>
        <a:xfrm>
          <a:off x="4006511" y="1647189"/>
          <a:ext cx="1213527" cy="21962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Werving </a:t>
          </a:r>
        </a:p>
      </dsp:txBody>
      <dsp:txXfrm>
        <a:off x="4065751" y="1706429"/>
        <a:ext cx="1095047" cy="2077773"/>
      </dsp:txXfrm>
    </dsp:sp>
    <dsp:sp modelId="{7EEB5D37-EFC4-4DFC-B773-0907C550E77C}">
      <dsp:nvSpPr>
        <dsp:cNvPr id="0" name=""/>
        <dsp:cNvSpPr/>
      </dsp:nvSpPr>
      <dsp:spPr>
        <a:xfrm>
          <a:off x="5341227" y="1647189"/>
          <a:ext cx="1213527" cy="219625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Uitvoering </a:t>
          </a:r>
        </a:p>
      </dsp:txBody>
      <dsp:txXfrm>
        <a:off x="5400467" y="1706429"/>
        <a:ext cx="1095047" cy="2077773"/>
      </dsp:txXfrm>
    </dsp:sp>
    <dsp:sp modelId="{5CF16881-89E6-4C07-B5CC-85875A729672}">
      <dsp:nvSpPr>
        <dsp:cNvPr id="0" name=""/>
        <dsp:cNvSpPr/>
      </dsp:nvSpPr>
      <dsp:spPr>
        <a:xfrm>
          <a:off x="6675943" y="1647189"/>
          <a:ext cx="1213527" cy="21962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Evaluatie</a:t>
          </a:r>
        </a:p>
      </dsp:txBody>
      <dsp:txXfrm>
        <a:off x="6735183" y="1706429"/>
        <a:ext cx="1095047" cy="2077773"/>
      </dsp:txXfrm>
    </dsp:sp>
    <dsp:sp modelId="{E221CE69-860C-42D7-8518-C903F3A8409E}">
      <dsp:nvSpPr>
        <dsp:cNvPr id="0" name=""/>
        <dsp:cNvSpPr/>
      </dsp:nvSpPr>
      <dsp:spPr>
        <a:xfrm>
          <a:off x="8010660" y="1647189"/>
          <a:ext cx="1213527" cy="21962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Overdracht  </a:t>
          </a:r>
        </a:p>
      </dsp:txBody>
      <dsp:txXfrm>
        <a:off x="8069900" y="1706429"/>
        <a:ext cx="1095047" cy="2077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A7E64-6E4B-4D02-A86C-579473FEFB20}" type="datetimeFigureOut">
              <a:rPr lang="nl-NL" smtClean="0"/>
              <a:t>18-3-2021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67DEB-397F-487D-9D8C-C583E04AB4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907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02ED-76A7-4B6B-AE56-63C9BBF7032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993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02ED-76A7-4B6B-AE56-63C9BBF7032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480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02ED-76A7-4B6B-AE56-63C9BBF7032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2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02ED-76A7-4B6B-AE56-63C9BBF7032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840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02ED-76A7-4B6B-AE56-63C9BBF7032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4155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02ED-76A7-4B6B-AE56-63C9BBF7032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991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02ED-76A7-4B6B-AE56-63C9BBF7032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617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02ED-76A7-4B6B-AE56-63C9BBF7032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730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02ED-76A7-4B6B-AE56-63C9BBF7032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259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02ED-76A7-4B6B-AE56-63C9BBF7032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490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16555-CD8C-4E0F-B17C-58DDAB5F2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7E7CC0-96B7-49E8-B778-88690755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033A1F-2CD8-4EF4-A1D7-9A7175C90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18-3-2021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E78DAA-B787-4572-9785-A39B8E70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F7317-BE97-4FEF-BC56-1DAA3CFF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49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57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357353D-C5A3-4FEE-89ED-A6F28264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4B94FF-04E6-43DA-9F09-130C68545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7C8459-5A96-4782-A014-506113FC8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AF016-523E-4559-B98B-ACADF36923CA}" type="datetimeFigureOut">
              <a:rPr lang="nl-NL" smtClean="0"/>
              <a:t>18-3-2021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EFE718-E317-4A18-8E0F-613A60511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5E8609-2466-4ED9-B2AA-BCFA85296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43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9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community verbonden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nl-NL" sz="8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Donderdag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18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maart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2021</a:t>
            </a: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C31A24-A6DA-4200-9CB6-F4F585A28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6FF1FB-5407-4163-B359-D38E3C9D7FF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1" y="365125"/>
            <a:ext cx="6088388" cy="540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44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6182C2F-C2A0-4FFC-9224-664BE7AB8993}"/>
              </a:ext>
            </a:extLst>
          </p:cNvPr>
          <p:cNvSpPr txBox="1"/>
          <p:nvPr/>
        </p:nvSpPr>
        <p:spPr>
          <a:xfrm>
            <a:off x="481012" y="648891"/>
            <a:ext cx="89487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nl-NL" sz="2800" dirty="0">
                <a:solidFill>
                  <a:schemeClr val="accent6"/>
                </a:solidFill>
              </a:rPr>
              <a:t>De Bijeenkomst evalueren met de deelnemers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A5E447A-3689-4014-9274-7174E4385B29}"/>
              </a:ext>
            </a:extLst>
          </p:cNvPr>
          <p:cNvSpPr txBox="1"/>
          <p:nvPr/>
        </p:nvSpPr>
        <p:spPr>
          <a:xfrm>
            <a:off x="600075" y="1397675"/>
            <a:ext cx="7524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Is het doel bereikt?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Wat vonden de deelnemers van de bijeenkomst?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Zien ze een vervolg zitten? 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Nog feedback, ideeën of input?</a:t>
            </a:r>
          </a:p>
        </p:txBody>
      </p:sp>
      <p:pic>
        <p:nvPicPr>
          <p:cNvPr id="6146" name="Picture 2" descr="Mood barometer Stockvectors, rechtenvrije Mood barometer illustraties |  Depositphotos®">
            <a:extLst>
              <a:ext uri="{FF2B5EF4-FFF2-40B4-BE49-F238E27FC236}">
                <a16:creationId xmlns:a16="http://schemas.microsoft.com/office/drawing/2014/main" id="{D4BD7CCA-425B-4FD9-B1B2-A24CD3491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3249458"/>
            <a:ext cx="3324225" cy="255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3B68685-BCD2-47E5-8778-525D8D812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337" y="4264503"/>
            <a:ext cx="2962275" cy="15430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31CAC85-A115-4D46-AA03-2E420078B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5" y="4404681"/>
            <a:ext cx="3028950" cy="151447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8BA4C75-EF9C-43A5-A5D0-35004F774147}"/>
              </a:ext>
            </a:extLst>
          </p:cNvPr>
          <p:cNvSpPr txBox="1"/>
          <p:nvPr/>
        </p:nvSpPr>
        <p:spPr>
          <a:xfrm>
            <a:off x="8643938" y="673567"/>
            <a:ext cx="3067050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TIP:</a:t>
            </a:r>
          </a:p>
          <a:p>
            <a:r>
              <a:rPr lang="nl-NL" sz="2000" dirty="0"/>
              <a:t>- Eens / niet eens</a:t>
            </a:r>
          </a:p>
          <a:p>
            <a:r>
              <a:rPr lang="nl-NL" sz="2000" dirty="0"/>
              <a:t>- Score geven in 1 t/m 5</a:t>
            </a:r>
          </a:p>
          <a:p>
            <a:r>
              <a:rPr lang="nl-NL" sz="2000" dirty="0"/>
              <a:t>- Open invul-optie geven voor aanvulling op cijfer of mening  </a:t>
            </a:r>
          </a:p>
        </p:txBody>
      </p:sp>
    </p:spTree>
    <p:extLst>
      <p:ext uri="{BB962C8B-B14F-4D97-AF65-F5344CB8AC3E}">
        <p14:creationId xmlns:p14="http://schemas.microsoft.com/office/powerpoint/2010/main" val="231307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90122-734B-49FA-A043-9B42A038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Voorbeelden:</a:t>
            </a:r>
          </a:p>
        </p:txBody>
      </p:sp>
      <p:pic>
        <p:nvPicPr>
          <p:cNvPr id="7170" name="Picture 2" descr="Hoe kan je online klantentevredenheid meten? | Intracto">
            <a:extLst>
              <a:ext uri="{FF2B5EF4-FFF2-40B4-BE49-F238E27FC236}">
                <a16:creationId xmlns:a16="http://schemas.microsoft.com/office/drawing/2014/main" id="{1AD2A1A3-5DB5-4513-8BFD-678D7A8F170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690688"/>
            <a:ext cx="5181600" cy="4175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Klantentevredenheid meten door Inge Devroe : Voor- en nadelen van het online  meten van klantentevredenheid">
            <a:extLst>
              <a:ext uri="{FF2B5EF4-FFF2-40B4-BE49-F238E27FC236}">
                <a16:creationId xmlns:a16="http://schemas.microsoft.com/office/drawing/2014/main" id="{830FC967-53E1-4EC9-9B41-C3E939094E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690688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283CCA7-C962-4FE5-A05F-7BE8F883BF3F}"/>
              </a:ext>
            </a:extLst>
          </p:cNvPr>
          <p:cNvSpPr txBox="1"/>
          <p:nvPr/>
        </p:nvSpPr>
        <p:spPr>
          <a:xfrm>
            <a:off x="6524625" y="484763"/>
            <a:ext cx="51816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dirty="0" err="1"/>
              <a:t>Offfff</a:t>
            </a:r>
            <a:r>
              <a:rPr lang="nl-NL" dirty="0"/>
              <a:t> ONLINE via Forms, White board of Survey </a:t>
            </a:r>
            <a:r>
              <a:rPr lang="nl-NL" dirty="0" err="1"/>
              <a:t>Monkey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559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FFB5FAC-1E2E-4EE0-9462-986BF6E7428B}"/>
              </a:ext>
            </a:extLst>
          </p:cNvPr>
          <p:cNvSpPr txBox="1"/>
          <p:nvPr/>
        </p:nvSpPr>
        <p:spPr>
          <a:xfrm>
            <a:off x="1128713" y="1163121"/>
            <a:ext cx="9453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</a:rPr>
              <a:t>2. De Bijeenkomst evalueren met de opdrachtgever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45001F9-601E-4594-815A-60F05EEBF2F0}"/>
              </a:ext>
            </a:extLst>
          </p:cNvPr>
          <p:cNvSpPr txBox="1"/>
          <p:nvPr/>
        </p:nvSpPr>
        <p:spPr>
          <a:xfrm>
            <a:off x="1076325" y="1876425"/>
            <a:ext cx="10001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Is het doel bereikt? Inhoudelijk? Aantal deelnemers? Zicht op vervolg voor de langere termijn? 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Wat vond de opdrachtgever van de bijeenkomst? Sloot het aan bij de verwachting, afspraken enz.?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Nog feedback, ideeën of input naar jullie als team of als lerende student? 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743203A-0FA3-4A3D-A21A-EC3F401EA742}"/>
              </a:ext>
            </a:extLst>
          </p:cNvPr>
          <p:cNvSpPr txBox="1"/>
          <p:nvPr/>
        </p:nvSpPr>
        <p:spPr>
          <a:xfrm>
            <a:off x="1128713" y="4097834"/>
            <a:ext cx="965358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Wat wil je weten?</a:t>
            </a:r>
          </a:p>
          <a:p>
            <a:r>
              <a:rPr lang="nl-NL" dirty="0"/>
              <a:t>Dan pas vorm &gt; gesprek?! </a:t>
            </a:r>
          </a:p>
        </p:txBody>
      </p:sp>
    </p:spTree>
    <p:extLst>
      <p:ext uri="{BB962C8B-B14F-4D97-AF65-F5344CB8AC3E}">
        <p14:creationId xmlns:p14="http://schemas.microsoft.com/office/powerpoint/2010/main" val="11196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5EDAE76-4366-4014-8692-CC774DC03B86}"/>
              </a:ext>
            </a:extLst>
          </p:cNvPr>
          <p:cNvSpPr txBox="1"/>
          <p:nvPr/>
        </p:nvSpPr>
        <p:spPr>
          <a:xfrm>
            <a:off x="585787" y="867846"/>
            <a:ext cx="99583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chemeClr val="accent6"/>
                </a:solidFill>
              </a:rPr>
              <a:t>3. De Bijeenkomst evalueren als team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0CE8275-6925-4D8A-96DD-13A91D99FDF2}"/>
              </a:ext>
            </a:extLst>
          </p:cNvPr>
          <p:cNvSpPr txBox="1"/>
          <p:nvPr/>
        </p:nvSpPr>
        <p:spPr>
          <a:xfrm>
            <a:off x="609600" y="1724025"/>
            <a:ext cx="1097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Is het doel bereikt?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Wat vonden jullie van de bijeenkomst?</a:t>
            </a:r>
          </a:p>
          <a:p>
            <a:r>
              <a:rPr lang="nl-NL" dirty="0"/>
              <a:t>	wat ging goed?</a:t>
            </a:r>
          </a:p>
          <a:p>
            <a:r>
              <a:rPr lang="nl-NL" dirty="0"/>
              <a:t>	wat ging minder goed?</a:t>
            </a:r>
          </a:p>
          <a:p>
            <a:r>
              <a:rPr lang="nl-NL" dirty="0"/>
              <a:t>	wat was opvallend?</a:t>
            </a:r>
          </a:p>
          <a:p>
            <a:r>
              <a:rPr lang="nl-NL" dirty="0"/>
              <a:t>	welke feedback geef je elkaar? </a:t>
            </a:r>
          </a:p>
          <a:p>
            <a:r>
              <a:rPr lang="nl-NL" dirty="0"/>
              <a:t>	hoe hebben jullie de feedback van de deelnemers en opdrachtgever ervaren? En wat ga je ermee doen? </a:t>
            </a:r>
          </a:p>
          <a:p>
            <a:endParaRPr lang="nl-NL" dirty="0"/>
          </a:p>
          <a:p>
            <a:r>
              <a:rPr lang="nl-NL" dirty="0"/>
              <a:t>3. Hoe verwerken jullie dit in het verslag of de wensenkaart?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FD59595-259E-4CE8-81E0-686B070FBF0E}"/>
              </a:ext>
            </a:extLst>
          </p:cNvPr>
          <p:cNvSpPr txBox="1"/>
          <p:nvPr/>
        </p:nvSpPr>
        <p:spPr>
          <a:xfrm>
            <a:off x="738186" y="4857751"/>
            <a:ext cx="1065371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Wat wil je weten?</a:t>
            </a:r>
          </a:p>
          <a:p>
            <a:r>
              <a:rPr lang="nl-NL" dirty="0"/>
              <a:t>Dan pas vorm &gt; gesprek?! Of toch eerst iets op papier??</a:t>
            </a:r>
          </a:p>
        </p:txBody>
      </p:sp>
    </p:spTree>
    <p:extLst>
      <p:ext uri="{BB962C8B-B14F-4D97-AF65-F5344CB8AC3E}">
        <p14:creationId xmlns:p14="http://schemas.microsoft.com/office/powerpoint/2010/main" val="25371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70EB75F8-DD93-4B0B-9361-5A1D8EFC4F46}"/>
              </a:ext>
            </a:extLst>
          </p:cNvPr>
          <p:cNvSpPr txBox="1"/>
          <p:nvPr/>
        </p:nvSpPr>
        <p:spPr>
          <a:xfrm>
            <a:off x="1114425" y="1138148"/>
            <a:ext cx="9482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l-NL" sz="2800" b="1" i="0" dirty="0">
                <a:effectLst/>
                <a:latin typeface="Calibri" panose="020F0502020204030204" pitchFamily="34" charset="0"/>
              </a:rPr>
              <a:t>In de rest van dit IBS blok: aan de slag</a:t>
            </a:r>
            <a:r>
              <a:rPr lang="nl-NL" sz="2800" b="1" dirty="0">
                <a:latin typeface="Calibri" panose="020F0502020204030204" pitchFamily="34" charset="0"/>
              </a:rPr>
              <a:t> met 3 evaluaties: </a:t>
            </a:r>
            <a:r>
              <a:rPr lang="nl-NL" sz="2800" b="1" i="0" dirty="0">
                <a:effectLst/>
                <a:latin typeface="Calibri" panose="020F0502020204030204" pitchFamily="34" charset="0"/>
              </a:rPr>
              <a:t>  </a:t>
            </a:r>
            <a:endParaRPr lang="nl-NL" sz="2800" b="1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422583-EBA6-44A0-B8AB-743750409C84}"/>
              </a:ext>
            </a:extLst>
          </p:cNvPr>
          <p:cNvSpPr txBox="1"/>
          <p:nvPr/>
        </p:nvSpPr>
        <p:spPr>
          <a:xfrm>
            <a:off x="1181100" y="1975872"/>
            <a:ext cx="8286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400" dirty="0">
                <a:solidFill>
                  <a:schemeClr val="accent6"/>
                </a:solidFill>
              </a:rPr>
              <a:t>Met de deelnemers</a:t>
            </a:r>
          </a:p>
          <a:p>
            <a:pPr marL="342900" indent="-342900">
              <a:buAutoNum type="arabicPeriod"/>
            </a:pPr>
            <a:endParaRPr lang="nl-NL" sz="2400" dirty="0">
              <a:solidFill>
                <a:schemeClr val="accent6"/>
              </a:solidFill>
            </a:endParaRPr>
          </a:p>
          <a:p>
            <a:pPr marL="342900" indent="-342900">
              <a:buAutoNum type="arabicPeriod"/>
            </a:pPr>
            <a:r>
              <a:rPr lang="nl-NL" sz="2400" dirty="0">
                <a:solidFill>
                  <a:schemeClr val="accent6"/>
                </a:solidFill>
              </a:rPr>
              <a:t>Met de opdrachtgever</a:t>
            </a:r>
          </a:p>
          <a:p>
            <a:pPr marL="342900" indent="-342900">
              <a:buAutoNum type="arabicPeriod"/>
            </a:pPr>
            <a:endParaRPr lang="nl-NL" sz="2400" dirty="0">
              <a:solidFill>
                <a:schemeClr val="accent6"/>
              </a:solidFill>
            </a:endParaRPr>
          </a:p>
          <a:p>
            <a:pPr marL="342900" indent="-342900">
              <a:buAutoNum type="arabicPeriod"/>
            </a:pPr>
            <a:r>
              <a:rPr lang="nl-NL" sz="2400" dirty="0">
                <a:solidFill>
                  <a:schemeClr val="accent6"/>
                </a:solidFill>
              </a:rPr>
              <a:t>Met het team 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3D28691-BBB3-48CB-A492-71E523F94A48}"/>
              </a:ext>
            </a:extLst>
          </p:cNvPr>
          <p:cNvSpPr txBox="1"/>
          <p:nvPr/>
        </p:nvSpPr>
        <p:spPr>
          <a:xfrm>
            <a:off x="1181100" y="4486275"/>
            <a:ext cx="9415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Planning: </a:t>
            </a:r>
          </a:p>
          <a:p>
            <a:r>
              <a:rPr lang="nl-NL" b="1" dirty="0"/>
              <a:t>Nathalie en ik zijn bereikbaar voor vragen en om evaluaties te bekijken etc.</a:t>
            </a:r>
          </a:p>
          <a:p>
            <a:r>
              <a:rPr lang="nl-NL" b="1" dirty="0"/>
              <a:t>Morgen bij Thomas en Gerjan de definitieve evaluaties laten zien, </a:t>
            </a:r>
          </a:p>
        </p:txBody>
      </p:sp>
    </p:spTree>
    <p:extLst>
      <p:ext uri="{BB962C8B-B14F-4D97-AF65-F5344CB8AC3E}">
        <p14:creationId xmlns:p14="http://schemas.microsoft.com/office/powerpoint/2010/main" val="242972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ucces komt echt niet vanzelf | Lifebrander">
            <a:extLst>
              <a:ext uri="{FF2B5EF4-FFF2-40B4-BE49-F238E27FC236}">
                <a16:creationId xmlns:a16="http://schemas.microsoft.com/office/drawing/2014/main" id="{65651DA6-6024-4E99-B322-642E3FEF5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80" y="188277"/>
            <a:ext cx="7642860" cy="573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46B824F-96A9-424F-A822-EA69D9161CF9}"/>
              </a:ext>
            </a:extLst>
          </p:cNvPr>
          <p:cNvSpPr/>
          <p:nvPr/>
        </p:nvSpPr>
        <p:spPr>
          <a:xfrm>
            <a:off x="695325" y="1419225"/>
            <a:ext cx="31783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Succes! </a:t>
            </a:r>
          </a:p>
        </p:txBody>
      </p:sp>
    </p:spTree>
    <p:extLst>
      <p:ext uri="{BB962C8B-B14F-4D97-AF65-F5344CB8AC3E}">
        <p14:creationId xmlns:p14="http://schemas.microsoft.com/office/powerpoint/2010/main" val="395685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Programma 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557722"/>
              </p:ext>
            </p:extLst>
          </p:nvPr>
        </p:nvGraphicFramePr>
        <p:xfrm>
          <a:off x="2157193" y="5714290"/>
          <a:ext cx="852264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8148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225488491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55364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4128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80817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Vakantie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rgbClr val="FF0000"/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sp>
        <p:nvSpPr>
          <p:cNvPr id="14" name="Tekstvak 13">
            <a:extLst>
              <a:ext uri="{FF2B5EF4-FFF2-40B4-BE49-F238E27FC236}">
                <a16:creationId xmlns:a16="http://schemas.microsoft.com/office/drawing/2014/main" id="{014C24C3-4753-4810-B15D-8635786C3B71}"/>
              </a:ext>
            </a:extLst>
          </p:cNvPr>
          <p:cNvSpPr txBox="1"/>
          <p:nvPr/>
        </p:nvSpPr>
        <p:spPr>
          <a:xfrm>
            <a:off x="954088" y="1690688"/>
            <a:ext cx="60979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l-NL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l-NL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r>
              <a:rPr lang="nl-NL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Algemene info 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Evalueren van je bijeenkomst;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/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r>
              <a:rPr lang="nl-NL" sz="1800" b="1" i="0" dirty="0">
                <a:effectLst/>
                <a:latin typeface="Calibri" panose="020F0502020204030204" pitchFamily="34" charset="0"/>
              </a:rPr>
              <a:t>Aan de slag:   </a:t>
            </a:r>
            <a:endParaRPr lang="nl-NL" b="1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Evaluatie maken met juiste  inhoud en vormen voor de bijeenkomst voor deelnemers, opdrachtgever en de eigen groep.   </a:t>
            </a:r>
          </a:p>
          <a:p>
            <a:pPr algn="l" rtl="0" fontAlgn="base"/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r>
              <a:rPr lang="nl-NL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Q&amp;A </a:t>
            </a:r>
            <a:endParaRPr lang="nl-NL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6" name="Picture 2" descr="Evenement evalueren met evaluatieformulier - Evenementengigant.n">
            <a:extLst>
              <a:ext uri="{FF2B5EF4-FFF2-40B4-BE49-F238E27FC236}">
                <a16:creationId xmlns:a16="http://schemas.microsoft.com/office/drawing/2014/main" id="{3FAD1F50-DC7D-4194-BBFC-9F3394EB9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15" y="1690688"/>
            <a:ext cx="4821273" cy="32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9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8B437F3E-7012-4DEA-B734-27B09921EB4F}"/>
              </a:ext>
            </a:extLst>
          </p:cNvPr>
          <p:cNvSpPr txBox="1"/>
          <p:nvPr/>
        </p:nvSpPr>
        <p:spPr>
          <a:xfrm>
            <a:off x="990599" y="404097"/>
            <a:ext cx="61055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l-NL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Algemene info 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l-NL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5E9F71F-6627-490B-B807-88026DB87064}"/>
              </a:ext>
            </a:extLst>
          </p:cNvPr>
          <p:cNvSpPr txBox="1"/>
          <p:nvPr/>
        </p:nvSpPr>
        <p:spPr>
          <a:xfrm>
            <a:off x="1019174" y="1118472"/>
            <a:ext cx="8791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6"/>
                </a:solidFill>
              </a:rPr>
              <a:t>Aanstaande maandag 22 maart</a:t>
            </a:r>
          </a:p>
          <a:p>
            <a:r>
              <a:rPr lang="nl-NL" dirty="0"/>
              <a:t>Online les van Tamira </a:t>
            </a:r>
          </a:p>
          <a:p>
            <a:r>
              <a:rPr lang="nl-NL" dirty="0"/>
              <a:t>10.00 – 12.00 uur </a:t>
            </a:r>
          </a:p>
          <a:p>
            <a:r>
              <a:rPr lang="nl-NL" dirty="0"/>
              <a:t>Daarna natuurlijk tijd om zelf door te werken </a:t>
            </a:r>
            <a:r>
              <a:rPr lang="nl-NL" dirty="0">
                <a:sym typeface="Wingdings" panose="05000000000000000000" pitchFamily="2" charset="2"/>
              </a:rPr>
              <a:t> </a:t>
            </a:r>
            <a:r>
              <a:rPr lang="nl-NL" dirty="0"/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0713784-D09A-4B94-B30E-FA130346CEE2}"/>
              </a:ext>
            </a:extLst>
          </p:cNvPr>
          <p:cNvSpPr txBox="1"/>
          <p:nvPr/>
        </p:nvSpPr>
        <p:spPr>
          <a:xfrm>
            <a:off x="983456" y="2448401"/>
            <a:ext cx="10306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6"/>
                </a:solidFill>
              </a:rPr>
              <a:t>Komende week = week 7 = de week van de Bijeenkomsten </a:t>
            </a:r>
          </a:p>
          <a:p>
            <a:r>
              <a:rPr lang="nl-NL" dirty="0"/>
              <a:t>Het rooster is klaar; bij alle bijeenkomsten zijn docenten aanwezig ter ondersteuning en support </a:t>
            </a:r>
          </a:p>
          <a:p>
            <a:r>
              <a:rPr lang="nl-NL" dirty="0"/>
              <a:t>Check op tijd (is deze week) techniek, lokalen etc.  </a:t>
            </a:r>
          </a:p>
          <a:p>
            <a:r>
              <a:rPr lang="nl-NL" dirty="0"/>
              <a:t>Ben je door de bijeenkomst niet aanwezig bij een les; GEEF HET DAN VIA DE CHATT DOOR AAN DE BETREFFENDE DOCENT!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3B2F332-6E79-4AF0-AC2B-94091B1850C7}"/>
              </a:ext>
            </a:extLst>
          </p:cNvPr>
          <p:cNvSpPr txBox="1"/>
          <p:nvPr/>
        </p:nvSpPr>
        <p:spPr>
          <a:xfrm>
            <a:off x="990599" y="4100633"/>
            <a:ext cx="10234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6"/>
                </a:solidFill>
              </a:rPr>
              <a:t>Rooster voor week 7 </a:t>
            </a:r>
          </a:p>
          <a:p>
            <a:r>
              <a:rPr lang="nl-NL" dirty="0"/>
              <a:t>Maandag: 10.00 – 12.00 online les met Tamira </a:t>
            </a:r>
          </a:p>
          <a:p>
            <a:r>
              <a:rPr lang="nl-NL" dirty="0"/>
              <a:t>Dinsdag: 9.00 – 12.15 Expert lessen</a:t>
            </a:r>
          </a:p>
          <a:p>
            <a:r>
              <a:rPr lang="nl-NL" dirty="0"/>
              <a:t>Woensdag: vanaf 9.00 zijn docenten online voor Q&amp;A en valideren feedback door Thomas en Gerjan</a:t>
            </a:r>
          </a:p>
          <a:p>
            <a:r>
              <a:rPr lang="nl-NL" dirty="0"/>
              <a:t>Donderdag: vanaf 12.45 zijn docenten online voor Q&amp;A en valideren feedback door Nathalie en Pascalle </a:t>
            </a:r>
          </a:p>
          <a:p>
            <a:r>
              <a:rPr lang="nl-NL" dirty="0"/>
              <a:t>Vrijdag: om 9.00 online les over online vormgeving Wensenkaart door Robbin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00904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FF3FBB8-050F-4F78-A374-A3D129CE31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06" t="50000" r="19844" b="24444"/>
          <a:stretch/>
        </p:blipFill>
        <p:spPr>
          <a:xfrm>
            <a:off x="299415" y="1391478"/>
            <a:ext cx="8875643" cy="21717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CCFB67B-C89C-4684-AB8E-BEF452F3B200}"/>
              </a:ext>
            </a:extLst>
          </p:cNvPr>
          <p:cNvSpPr txBox="1"/>
          <p:nvPr/>
        </p:nvSpPr>
        <p:spPr>
          <a:xfrm>
            <a:off x="942975" y="542925"/>
            <a:ext cx="961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Over ‘desk- en field research in het Beoordelingsformulier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24F6C62-0AA8-4778-A60E-D5B6FCD6D7D2}"/>
              </a:ext>
            </a:extLst>
          </p:cNvPr>
          <p:cNvSpPr txBox="1"/>
          <p:nvPr/>
        </p:nvSpPr>
        <p:spPr>
          <a:xfrm>
            <a:off x="1038226" y="4171950"/>
            <a:ext cx="7724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Beschrijf wat jullie hebben gedaan op gebied van onderzoek, waarom en hoe. </a:t>
            </a:r>
          </a:p>
          <a:p>
            <a:r>
              <a:rPr lang="nl-NL" dirty="0"/>
              <a:t>Laat zien dat jullie het onderscheid in desk- en field research kunnen maken.</a:t>
            </a:r>
          </a:p>
          <a:p>
            <a:r>
              <a:rPr lang="nl-NL" dirty="0"/>
              <a:t>Verwijs naar de bronnen die gebruikt zijn, volgens de APA normen. </a:t>
            </a:r>
          </a:p>
        </p:txBody>
      </p:sp>
    </p:spTree>
    <p:extLst>
      <p:ext uri="{BB962C8B-B14F-4D97-AF65-F5344CB8AC3E}">
        <p14:creationId xmlns:p14="http://schemas.microsoft.com/office/powerpoint/2010/main" val="427314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7030A0"/>
                </a:solidFill>
              </a:rPr>
              <a:t>Projectmanagement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570005"/>
            <a:ext cx="3111908" cy="2377720"/>
          </a:xfrm>
        </p:spPr>
        <p:txBody>
          <a:bodyPr/>
          <a:lstStyle/>
          <a:p>
            <a:pPr marL="0" indent="0">
              <a:buNone/>
            </a:pPr>
            <a:r>
              <a:rPr lang="nl-NL" sz="1400" b="1"/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/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 Research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/>
              <a:t>Communicatie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Conflicten en belangen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Gedragsbeïnvloeding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Samenwerken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140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nl-NL" sz="1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4" y="1712880"/>
            <a:ext cx="5246833" cy="270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Evalueren 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725672"/>
              </p:ext>
            </p:extLst>
          </p:nvPr>
        </p:nvGraphicFramePr>
        <p:xfrm>
          <a:off x="2157193" y="5714290"/>
          <a:ext cx="852264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8148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225488491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55364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4128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80817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Vakantie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570005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 Toetsing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Kennistoets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Projectplan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Reflectiegesprek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63A3F-3077-44A4-A762-E59C7D54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Projectmanagement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3FA2AF7-08FD-49E5-B03C-E4B64CFEE31D}"/>
              </a:ext>
            </a:extLst>
          </p:cNvPr>
          <p:cNvSpPr txBox="1"/>
          <p:nvPr/>
        </p:nvSpPr>
        <p:spPr>
          <a:xfrm>
            <a:off x="436228" y="1518436"/>
            <a:ext cx="11456565" cy="4974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>
                <a:solidFill>
                  <a:schemeClr val="accent6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Fase 1 - </a:t>
            </a:r>
            <a:r>
              <a:rPr lang="nl-NL" sz="2000" b="1" i="1">
                <a:effectLst/>
                <a:latin typeface="Calibri"/>
                <a:ea typeface="Calibri" panose="020F0502020204030204" pitchFamily="34" charset="0"/>
                <a:cs typeface="Times New Roman"/>
              </a:rPr>
              <a:t>initiatief</a:t>
            </a:r>
            <a:r>
              <a:rPr lang="nl-NL" sz="2000">
                <a:effectLst/>
                <a:latin typeface="Calibri"/>
                <a:ea typeface="Calibri" panose="020F0502020204030204" pitchFamily="34" charset="0"/>
                <a:cs typeface="Times New Roman"/>
              </a:rPr>
              <a:t>: </a:t>
            </a:r>
            <a:r>
              <a:rPr lang="nl-NL" sz="2000">
                <a:latin typeface="Calibri"/>
                <a:ea typeface="Calibri" panose="020F0502020204030204" pitchFamily="34" charset="0"/>
                <a:cs typeface="Times New Roman"/>
              </a:rPr>
              <a:t>	</a:t>
            </a:r>
            <a:r>
              <a:rPr lang="nl-NL" sz="2000">
                <a:effectLst/>
                <a:latin typeface="Calibri"/>
                <a:ea typeface="Calibri" panose="020F0502020204030204" pitchFamily="34" charset="0"/>
                <a:cs typeface="Times New Roman"/>
              </a:rPr>
              <a:t>week 1, 2: opdracht verkennen, onderzoek op inhoud/thema &amp; onderzoek 				naar doelgroep voor de community + LA 1</a:t>
            </a:r>
            <a:r>
              <a:rPr lang="nl-NL" sz="2000">
                <a:latin typeface="Calibri"/>
                <a:ea typeface="Calibri" panose="020F0502020204030204" pitchFamily="34" charset="0"/>
                <a:cs typeface="Times New Roman"/>
              </a:rPr>
              <a:t> + samenwerkingsovereenkomst. </a:t>
            </a:r>
            <a:endParaRPr lang="nl-NL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2 - </a:t>
            </a:r>
            <a:r>
              <a:rPr lang="nl-NL" sz="20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uitwerken</a:t>
            </a: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week 3, 4 &amp; 5: </a:t>
            </a:r>
            <a:r>
              <a:rPr lang="nl-NL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moet er allemaal gebeuren: actielijstjes maken en 					uitvoeren volgens een planningen, draaiboek maken voor de bijeenkomst = 				alle voorbereiding voor de uitvoering van de werving en bijeenkomst</a:t>
            </a:r>
            <a:r>
              <a:rPr lang="nl-NL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LA 2</a:t>
            </a:r>
            <a:endParaRPr lang="nl-NL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3 -</a:t>
            </a: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uitvoeren</a:t>
            </a: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week 6, 7 &amp; 8: uitvoeren van de werving en verder voorbereiden van de 				bijeenkomst in week 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4 </a:t>
            </a:r>
            <a:r>
              <a:rPr lang="nl-NL" sz="200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nl-NL" sz="20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evalueren/overdragen</a:t>
            </a: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8 en 9: evalueren bijeenkomst en verwerken in projectbeschrijving en 					wensenkaart maken. </a:t>
            </a:r>
            <a:b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59F536C6-0E3E-49DB-BBD1-EB1DCF4CC6CD}"/>
              </a:ext>
            </a:extLst>
          </p:cNvPr>
          <p:cNvSpPr/>
          <p:nvPr/>
        </p:nvSpPr>
        <p:spPr>
          <a:xfrm>
            <a:off x="2924175" y="4005655"/>
            <a:ext cx="4972050" cy="219075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7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9C33EC9-B3F5-4EA3-AAC3-BF5FD952FCE8}"/>
              </a:ext>
            </a:extLst>
          </p:cNvPr>
          <p:cNvSpPr txBox="1"/>
          <p:nvPr/>
        </p:nvSpPr>
        <p:spPr>
          <a:xfrm>
            <a:off x="1057275" y="781049"/>
            <a:ext cx="986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Evalueren </a:t>
            </a:r>
          </a:p>
        </p:txBody>
      </p:sp>
      <p:pic>
        <p:nvPicPr>
          <p:cNvPr id="4098" name="Picture 2" descr="Hoe voer je een gedegen evaluatie uit">
            <a:extLst>
              <a:ext uri="{FF2B5EF4-FFF2-40B4-BE49-F238E27FC236}">
                <a16:creationId xmlns:a16="http://schemas.microsoft.com/office/drawing/2014/main" id="{2B926473-9090-4D52-8220-6A039C1E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614488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0279E0-A617-417A-8A3A-AF2F9B8808AD}"/>
              </a:ext>
            </a:extLst>
          </p:cNvPr>
          <p:cNvSpPr txBox="1"/>
          <p:nvPr/>
        </p:nvSpPr>
        <p:spPr>
          <a:xfrm>
            <a:off x="7905750" y="1614488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400" dirty="0">
                <a:solidFill>
                  <a:schemeClr val="accent6"/>
                </a:solidFill>
              </a:rPr>
              <a:t>De Bijeenkomst met de deelnemers</a:t>
            </a:r>
          </a:p>
          <a:p>
            <a:pPr marL="342900" indent="-342900">
              <a:buAutoNum type="arabicPeriod"/>
            </a:pPr>
            <a:endParaRPr lang="nl-NL" sz="2400" dirty="0">
              <a:solidFill>
                <a:schemeClr val="accent6"/>
              </a:solidFill>
            </a:endParaRPr>
          </a:p>
          <a:p>
            <a:pPr marL="342900" indent="-342900">
              <a:buAutoNum type="arabicPeriod"/>
            </a:pPr>
            <a:r>
              <a:rPr lang="nl-NL" sz="2400" dirty="0">
                <a:solidFill>
                  <a:schemeClr val="accent6"/>
                </a:solidFill>
              </a:rPr>
              <a:t>De Bijeenkomst met de opdrachtgever</a:t>
            </a:r>
          </a:p>
          <a:p>
            <a:pPr marL="342900" indent="-342900">
              <a:buAutoNum type="arabicPeriod"/>
            </a:pPr>
            <a:endParaRPr lang="nl-NL" sz="2400" dirty="0">
              <a:solidFill>
                <a:schemeClr val="accent6"/>
              </a:solidFill>
            </a:endParaRPr>
          </a:p>
          <a:p>
            <a:pPr marL="342900" indent="-342900">
              <a:buAutoNum type="arabicPeriod"/>
            </a:pPr>
            <a:r>
              <a:rPr lang="nl-NL" sz="2400" dirty="0">
                <a:solidFill>
                  <a:schemeClr val="accent6"/>
                </a:solidFill>
              </a:rPr>
              <a:t>De Bijeenkomst als team </a:t>
            </a:r>
          </a:p>
        </p:txBody>
      </p:sp>
    </p:spTree>
    <p:extLst>
      <p:ext uri="{BB962C8B-B14F-4D97-AF65-F5344CB8AC3E}">
        <p14:creationId xmlns:p14="http://schemas.microsoft.com/office/powerpoint/2010/main" val="285290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25A4E1F-D731-47A6-8AFC-319B12108E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382654"/>
              </p:ext>
            </p:extLst>
          </p:nvPr>
        </p:nvGraphicFramePr>
        <p:xfrm>
          <a:off x="803275" y="466725"/>
          <a:ext cx="9226550" cy="5490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Pijl: gekromd omlaag 11">
            <a:extLst>
              <a:ext uri="{FF2B5EF4-FFF2-40B4-BE49-F238E27FC236}">
                <a16:creationId xmlns:a16="http://schemas.microsoft.com/office/drawing/2014/main" id="{54A592B8-B9BC-4A25-AD36-5C052E7FA9E7}"/>
              </a:ext>
            </a:extLst>
          </p:cNvPr>
          <p:cNvSpPr/>
          <p:nvPr/>
        </p:nvSpPr>
        <p:spPr>
          <a:xfrm flipH="1">
            <a:off x="1245394" y="466725"/>
            <a:ext cx="7115175" cy="14097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3" name="Pijl: gekromd omlaag 12">
            <a:extLst>
              <a:ext uri="{FF2B5EF4-FFF2-40B4-BE49-F238E27FC236}">
                <a16:creationId xmlns:a16="http://schemas.microsoft.com/office/drawing/2014/main" id="{36C70292-B961-4AF9-93BB-673C242697F3}"/>
              </a:ext>
            </a:extLst>
          </p:cNvPr>
          <p:cNvSpPr/>
          <p:nvPr/>
        </p:nvSpPr>
        <p:spPr>
          <a:xfrm>
            <a:off x="7992666" y="1052512"/>
            <a:ext cx="1914525" cy="8286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Pijl: gekromd omlaag 13">
            <a:extLst>
              <a:ext uri="{FF2B5EF4-FFF2-40B4-BE49-F238E27FC236}">
                <a16:creationId xmlns:a16="http://schemas.microsoft.com/office/drawing/2014/main" id="{F883A7C4-FFC9-4054-AA5E-155055E2A9C9}"/>
              </a:ext>
            </a:extLst>
          </p:cNvPr>
          <p:cNvSpPr/>
          <p:nvPr/>
        </p:nvSpPr>
        <p:spPr>
          <a:xfrm>
            <a:off x="7992666" y="707231"/>
            <a:ext cx="3514725" cy="11715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1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AB98E87-A203-4A32-BEAE-E914FBC98DA3}"/>
              </a:ext>
            </a:extLst>
          </p:cNvPr>
          <p:cNvSpPr txBox="1"/>
          <p:nvPr/>
        </p:nvSpPr>
        <p:spPr>
          <a:xfrm>
            <a:off x="1076325" y="866775"/>
            <a:ext cx="8963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Startpunt is </a:t>
            </a:r>
            <a:r>
              <a:rPr lang="nl-NL" sz="2400" dirty="0">
                <a:solidFill>
                  <a:schemeClr val="accent6"/>
                </a:solidFill>
              </a:rPr>
              <a:t>het doel </a:t>
            </a:r>
            <a:r>
              <a:rPr lang="nl-NL" sz="2400" dirty="0"/>
              <a:t>van de bijeenkomst.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dirty="0"/>
              <a:t>Behaald?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dirty="0"/>
              <a:t>Waarom wel?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dirty="0"/>
              <a:t>Waarom niet?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24F7776-7184-4A99-8BDD-818157434577}"/>
              </a:ext>
            </a:extLst>
          </p:cNvPr>
          <p:cNvSpPr txBox="1"/>
          <p:nvPr/>
        </p:nvSpPr>
        <p:spPr>
          <a:xfrm>
            <a:off x="1162049" y="2943225"/>
            <a:ext cx="6315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6"/>
                </a:solidFill>
              </a:rPr>
              <a:t>Hoe kom je daar achter?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dirty="0"/>
              <a:t>De juiste vragen stellen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dirty="0"/>
              <a:t>Open vragen / gesloten vragen / meerkeuze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dirty="0"/>
              <a:t>Online tools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dirty="0"/>
              <a:t>Kort &amp; krachtig </a:t>
            </a:r>
          </a:p>
        </p:txBody>
      </p:sp>
      <p:pic>
        <p:nvPicPr>
          <p:cNvPr id="5122" name="Picture 2" descr="doel van de evaluatie | rasja.nl">
            <a:extLst>
              <a:ext uri="{FF2B5EF4-FFF2-40B4-BE49-F238E27FC236}">
                <a16:creationId xmlns:a16="http://schemas.microsoft.com/office/drawing/2014/main" id="{1A6563DA-D56B-4916-BDB7-2657B36BE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3429000"/>
            <a:ext cx="3000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405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1B38B7-2E2F-4EDA-908B-E0C5A87389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A168D5-4AF6-45A0-AFE1-44FD8338B5E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E289DCB-3D5E-42C3-8117-2CC072880E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820</Words>
  <Application>Microsoft Office PowerPoint</Application>
  <PresentationFormat>Breedbeeld</PresentationFormat>
  <Paragraphs>157</Paragraphs>
  <Slides>16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Rockwell</vt:lpstr>
      <vt:lpstr>Segoe UI</vt:lpstr>
      <vt:lpstr>Wingdings</vt:lpstr>
      <vt:lpstr>Kantoorthema</vt:lpstr>
      <vt:lpstr>Thema1</vt:lpstr>
      <vt:lpstr>PowerPoint-presentatie</vt:lpstr>
      <vt:lpstr>Programma </vt:lpstr>
      <vt:lpstr>PowerPoint-presentatie</vt:lpstr>
      <vt:lpstr>PowerPoint-presentatie</vt:lpstr>
      <vt:lpstr>Projectmanagement</vt:lpstr>
      <vt:lpstr>Projectmanagement</vt:lpstr>
      <vt:lpstr>PowerPoint-presentatie</vt:lpstr>
      <vt:lpstr>PowerPoint-presentatie</vt:lpstr>
      <vt:lpstr>PowerPoint-presentatie</vt:lpstr>
      <vt:lpstr>Stappen:</vt:lpstr>
      <vt:lpstr>PowerPoint-presentatie</vt:lpstr>
      <vt:lpstr>Voorbeelden: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Donderdag 18-3 IBS </dc:title>
  <dc:creator>Pascalle Cup</dc:creator>
  <cp:lastModifiedBy>Pascalle Cup</cp:lastModifiedBy>
  <cp:revision>3</cp:revision>
  <cp:lastPrinted>2021-03-18T10:29:57Z</cp:lastPrinted>
  <dcterms:created xsi:type="dcterms:W3CDTF">2021-03-18T09:07:37Z</dcterms:created>
  <dcterms:modified xsi:type="dcterms:W3CDTF">2021-03-18T10:32:32Z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